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10287000" cx="18288000"/>
  <p:notesSz cx="6858000" cy="9144000"/>
  <p:embeddedFontLst>
    <p:embeddedFont>
      <p:font typeface="Montserrat"/>
      <p:regular r:id="rId39"/>
      <p:bold r:id="rId40"/>
      <p:italic r:id="rId41"/>
      <p:boldItalic r:id="rId42"/>
    </p:embeddedFont>
    <p:embeddedFont>
      <p:font typeface="Dela Gothic One"/>
      <p:regular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44" roundtripDataSignature="AMtx7mik14TAq+JWmPiJ98Z8vVZd+GWac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fntdata"/><Relationship Id="rId20" Type="http://schemas.openxmlformats.org/officeDocument/2006/relationships/slide" Target="slides/slide15.xml"/><Relationship Id="rId42" Type="http://schemas.openxmlformats.org/officeDocument/2006/relationships/font" Target="fonts/Montserrat-boldItalic.fntdata"/><Relationship Id="rId41" Type="http://schemas.openxmlformats.org/officeDocument/2006/relationships/font" Target="fonts/Montserrat-italic.fntdata"/><Relationship Id="rId22" Type="http://schemas.openxmlformats.org/officeDocument/2006/relationships/slide" Target="slides/slide17.xml"/><Relationship Id="rId44" Type="http://customschemas.google.com/relationships/presentationmetadata" Target="metadata"/><Relationship Id="rId21" Type="http://schemas.openxmlformats.org/officeDocument/2006/relationships/slide" Target="slides/slide16.xml"/><Relationship Id="rId43" Type="http://schemas.openxmlformats.org/officeDocument/2006/relationships/font" Target="fonts/DelaGothicOne-regular.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Montserrat-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sbwyo.bank/tips-for-creating-strong-passwords/"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ailymail.co.uk/sciencetech/article-12198013/Can-TV-static-number-hidden-it.html" TargetMode="External"/><Relationship Id="rId3" Type="http://schemas.openxmlformats.org/officeDocument/2006/relationships/hyperlink" Target="https://www.adobe.com/creativecloud/photography/discover/increase-resolution.html"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ytimes.com/2012/11/06/technology/silicon-valley-objects-to-online-privacy-rule-proposals-for-children.html"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eb-mind.io/cyber-security/tiktok-should-ve-known-better-16m-fine-for-misusing-kids-data/"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BcdZm3WAF4A"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Brando</a:t>
            </a:r>
            <a:endParaRPr/>
          </a:p>
        </p:txBody>
      </p:sp>
      <p:sp>
        <p:nvSpPr>
          <p:cNvPr id="70" name="Google Shape;7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19de31b08e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19de31b08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Image Source: </a:t>
            </a:r>
            <a:r>
              <a:rPr lang="en-US" u="sng">
                <a:solidFill>
                  <a:schemeClr val="hlink"/>
                </a:solidFill>
                <a:hlinkClick r:id="rId2"/>
              </a:rPr>
              <a:t>https://www.ssbwyo.bank/tips-for-creating-strong-passwords/</a:t>
            </a:r>
            <a:r>
              <a:rPr lang="en-US"/>
              <a:t>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19de31b08e_0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19de31b08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Ethan</a:t>
            </a:r>
            <a:endParaRPr/>
          </a:p>
          <a:p>
            <a:pPr indent="0" lvl="0" marL="0" rtl="0" algn="l">
              <a:spcBef>
                <a:spcPts val="0"/>
              </a:spcBef>
              <a:spcAft>
                <a:spcPts val="0"/>
              </a:spcAft>
              <a:buClr>
                <a:schemeClr val="dk1"/>
              </a:buClr>
              <a:buSzPts val="1100"/>
              <a:buFont typeface="Arial"/>
              <a:buNone/>
            </a:pPr>
            <a:r>
              <a:rPr lang="en-US"/>
              <a:t>Would you leave your diamond stash out in the open? No way!</a:t>
            </a:r>
            <a:endParaRPr/>
          </a:p>
          <a:p>
            <a:pPr indent="0" lvl="0" marL="0" rtl="0" algn="l">
              <a:spcBef>
                <a:spcPts val="0"/>
              </a:spcBef>
              <a:spcAft>
                <a:spcPts val="0"/>
              </a:spcAft>
              <a:buClr>
                <a:schemeClr val="dk1"/>
              </a:buClr>
              <a:buSzPts val="1100"/>
              <a:buFont typeface="Arial"/>
              <a:buNone/>
            </a:pPr>
            <a:r>
              <a:rPr lang="en-US"/>
              <a:t>Build strong walls (passwords) to keep out creepers (hackers).</a:t>
            </a:r>
            <a:endParaRPr/>
          </a:p>
          <a:p>
            <a:pPr indent="0" lvl="0" marL="0" rtl="0" algn="l">
              <a:spcBef>
                <a:spcPts val="0"/>
              </a:spcBef>
              <a:spcAft>
                <a:spcPts val="0"/>
              </a:spcAft>
              <a:buNone/>
            </a:pPr>
            <a:r>
              <a:rPr lang="en-US"/>
              <a:t>Only invite trusted players (friends and family) to your world.</a:t>
            </a:r>
            <a:endParaRPr/>
          </a:p>
          <a:p>
            <a:pPr indent="0" lvl="0" marL="0" rtl="0" algn="l">
              <a:spcBef>
                <a:spcPts val="0"/>
              </a:spcBef>
              <a:spcAft>
                <a:spcPts val="0"/>
              </a:spcAft>
              <a:buNone/>
            </a:pPr>
            <a:r>
              <a:rPr lang="en-US"/>
              <a:t>"Treat your personal info like your best Minecraft loot – keep it safe and secure!"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19de31b08e_0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19de31b08e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Kimble</a:t>
            </a:r>
            <a:endParaRPr/>
          </a:p>
        </p:txBody>
      </p:sp>
      <p:sp>
        <p:nvSpPr>
          <p:cNvPr id="202" name="Google Shape;202;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1edf993a4a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1edf993a4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Kimble</a:t>
            </a:r>
            <a:endParaRPr/>
          </a:p>
          <a:p>
            <a:pPr indent="0" lvl="0" marL="0" rtl="0" algn="l">
              <a:spcBef>
                <a:spcPts val="0"/>
              </a:spcBef>
              <a:spcAft>
                <a:spcPts val="0"/>
              </a:spcAft>
              <a:buNone/>
            </a:pPr>
            <a:r>
              <a:rPr lang="en-US"/>
              <a:t>car - 2</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1edf993a4a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1edf993a4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Kimble</a:t>
            </a:r>
            <a:endParaRPr/>
          </a:p>
          <a:p>
            <a:pPr indent="0" lvl="0" marL="0" rtl="0" algn="l">
              <a:spcBef>
                <a:spcPts val="0"/>
              </a:spcBef>
              <a:spcAft>
                <a:spcPts val="0"/>
              </a:spcAft>
              <a:buNone/>
            </a:pPr>
            <a:r>
              <a:rPr lang="en-US"/>
              <a:t>banana - 3/4</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1edf993a4a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1edf993a4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Kimble</a:t>
            </a:r>
            <a:endParaRPr/>
          </a:p>
          <a:p>
            <a:pPr indent="0" lvl="0" marL="0" rtl="0" algn="l">
              <a:spcBef>
                <a:spcPts val="0"/>
              </a:spcBef>
              <a:spcAft>
                <a:spcPts val="0"/>
              </a:spcAft>
              <a:buNone/>
            </a:pPr>
            <a:r>
              <a:rPr lang="en-US"/>
              <a:t>cowboy hat - 3/4</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1edf993a4a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1edf993a4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Kimble</a:t>
            </a:r>
            <a:endParaRPr/>
          </a:p>
          <a:p>
            <a:pPr indent="0" lvl="0" marL="0" rtl="0" algn="l">
              <a:spcBef>
                <a:spcPts val="0"/>
              </a:spcBef>
              <a:spcAft>
                <a:spcPts val="0"/>
              </a:spcAft>
              <a:buNone/>
            </a:pPr>
            <a:r>
              <a:rPr lang="en-US"/>
              <a:t>trees/leaves - 2/3</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1edf993a4a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1edf993a4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Kimble</a:t>
            </a:r>
            <a:endParaRPr/>
          </a:p>
          <a:p>
            <a:pPr indent="0" lvl="0" marL="0" rtl="0" algn="l">
              <a:spcBef>
                <a:spcPts val="0"/>
              </a:spcBef>
              <a:spcAft>
                <a:spcPts val="0"/>
              </a:spcAft>
              <a:buNone/>
            </a:pPr>
            <a:r>
              <a:rPr lang="en-US"/>
              <a:t>stop sign -3/4</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1edf993a4a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1edf993a4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Kimble</a:t>
            </a:r>
            <a:endParaRPr/>
          </a:p>
          <a:p>
            <a:pPr indent="0" lvl="0" marL="0" rtl="0" algn="l">
              <a:spcBef>
                <a:spcPts val="0"/>
              </a:spcBef>
              <a:spcAft>
                <a:spcPts val="0"/>
              </a:spcAft>
              <a:buNone/>
            </a:pPr>
            <a:r>
              <a:rPr lang="en-US"/>
              <a:t>christmas </a:t>
            </a:r>
            <a:r>
              <a:rPr lang="en-US"/>
              <a:t>lights - 3/4</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1734242031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173424203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Everyone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1edf993a4a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1edf993a4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Kimble</a:t>
            </a:r>
            <a:endParaRPr/>
          </a:p>
          <a:p>
            <a:pPr indent="0" lvl="0" marL="0" rtl="0" algn="l">
              <a:spcBef>
                <a:spcPts val="0"/>
              </a:spcBef>
              <a:spcAft>
                <a:spcPts val="0"/>
              </a:spcAft>
              <a:buNone/>
            </a:pPr>
            <a:r>
              <a:rPr lang="en-US"/>
              <a:t>sunset - 2/3</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1734242031_2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Kedar/Nikita</a:t>
            </a:r>
            <a:endParaRPr/>
          </a:p>
        </p:txBody>
      </p:sp>
      <p:sp>
        <p:nvSpPr>
          <p:cNvPr id="295" name="Google Shape;295;g31734242031_2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1a1442315f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1a1442315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Kedar</a:t>
            </a:r>
            <a:endParaRPr/>
          </a:p>
          <a:p>
            <a:pPr indent="0" lvl="0" marL="0" rtl="0" algn="l">
              <a:spcBef>
                <a:spcPts val="0"/>
              </a:spcBef>
              <a:spcAft>
                <a:spcPts val="0"/>
              </a:spcAft>
              <a:buNone/>
            </a:pPr>
            <a:r>
              <a:rPr lang="en-US"/>
              <a:t>Image Source: </a:t>
            </a:r>
            <a:r>
              <a:rPr lang="en-US" u="sng">
                <a:solidFill>
                  <a:schemeClr val="hlink"/>
                </a:solidFill>
                <a:hlinkClick r:id="rId2"/>
              </a:rPr>
              <a:t>https://www.dailymail.co.uk/sciencetech/article-12198013/Can-TV-static-number-hidden-it.html</a:t>
            </a:r>
            <a:r>
              <a:rPr lang="en-US"/>
              <a:t> </a:t>
            </a:r>
            <a:endParaRPr/>
          </a:p>
          <a:p>
            <a:pPr indent="0" lvl="0" marL="0" rtl="0" algn="l">
              <a:spcBef>
                <a:spcPts val="0"/>
              </a:spcBef>
              <a:spcAft>
                <a:spcPts val="0"/>
              </a:spcAft>
              <a:buNone/>
            </a:pPr>
            <a:r>
              <a:rPr lang="en-US"/>
              <a:t>GIF source : </a:t>
            </a:r>
            <a:r>
              <a:rPr lang="en-US" u="sng">
                <a:solidFill>
                  <a:schemeClr val="hlink"/>
                </a:solidFill>
                <a:hlinkClick r:id="rId3"/>
              </a:rPr>
              <a:t>https://www.adobe.com/creativecloud/photography/discover/increase-resolution.html</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1a1442315f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1a1442315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Kedar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1c7ccacd78_5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31c7ccacd78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Nikita</a:t>
            </a:r>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"Now that we’ve introduced differential privacy, let’s talk about the concept of a </a:t>
            </a:r>
            <a:r>
              <a:rPr i="1" lang="en-US">
                <a:solidFill>
                  <a:schemeClr val="dk1"/>
                </a:solidFill>
              </a:rPr>
              <a:t>privacy budget</a:t>
            </a:r>
            <a:r>
              <a:rPr lang="en-US">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Imagine playing a game where you’re trying to catch a robber hiding on a map. You can ask questions like, 'Is the robber near this location?' But here’s the catch: with each query, you’re using up your privacy budget. To protect the robber’s location, the answers become noisier as you ask more questions.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For example, your first query might give you a precise hint, like 'The robber is in the north section of the map.' But as you ask more, the responses become less accurate, like 'Maybe somewhere near the east.'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This balance ensures that while you can gather enough information to narrow down possibilities, you can’t pinpoint the exact location, keeping the data secure. The more you query, the noisier the answers get, maintaining privacy for the robber.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This idea of a privacy budget is crucial in differential privacy—it limits how much information can be extracted, protecting individual data while allowing meaningful analysis."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1c7ccacd78_5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31c7ccacd78_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1f4575acd0_5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1f4575acd0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1c3557ca5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31c3557ca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Nikita</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However, there are challenges:</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US">
                <a:solidFill>
                  <a:schemeClr val="dk1"/>
                </a:solidFill>
              </a:rPr>
              <a:t>Too Few Participants</a:t>
            </a:r>
            <a:r>
              <a:rPr lang="en-US">
                <a:solidFill>
                  <a:schemeClr val="dk1"/>
                </a:solidFill>
              </a:rPr>
              <a:t>: If there were only a couple of objects in this photo, like just one car and one tree, it might be hard to spot meaningful patterns.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a:solidFill>
                  <a:schemeClr val="dk1"/>
                </a:solidFill>
              </a:rPr>
              <a:t>Too Much Noise</a:t>
            </a:r>
            <a:r>
              <a:rPr lang="en-US">
                <a:solidFill>
                  <a:schemeClr val="dk1"/>
                </a:solidFill>
              </a:rPr>
              <a:t>: On the other hand, if the photo is too blurry, like you struggled to identify STOP signal, even if there was one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So, differential privacy requires a balance—it needs to blur enough to protect individual privacy but not so much that the data becomes meaningless. Just like in iSpy, finding the sweet spot is key!"</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1734242031_2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Brinda</a:t>
            </a:r>
            <a:endParaRPr/>
          </a:p>
        </p:txBody>
      </p:sp>
      <p:sp>
        <p:nvSpPr>
          <p:cNvPr id="352" name="Google Shape;352;g31734242031_2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1c6b9f0c1c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t>
            </a:r>
            <a:r>
              <a:rPr lang="en-US">
                <a:solidFill>
                  <a:schemeClr val="dk1"/>
                </a:solidFill>
              </a:rPr>
              <a:t>A great example of DP in action is </a:t>
            </a:r>
            <a:r>
              <a:rPr b="1" lang="en-US">
                <a:solidFill>
                  <a:schemeClr val="dk1"/>
                </a:solidFill>
              </a:rPr>
              <a:t>Apple</a:t>
            </a:r>
            <a:r>
              <a:rPr lang="en-US">
                <a:solidFill>
                  <a:schemeClr val="dk1"/>
                </a:solidFill>
              </a:rPr>
              <a:t>. Apple uses Differential Privacy in several of its services, like Safari and the iPhone keyboard, to improve user experience without compromising your privacy.</a:t>
            </a:r>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US">
                <a:solidFill>
                  <a:schemeClr val="dk1"/>
                </a:solidFill>
              </a:rPr>
              <a:t>Let’s start with </a:t>
            </a:r>
            <a:r>
              <a:rPr b="1" lang="en-US">
                <a:solidFill>
                  <a:schemeClr val="dk1"/>
                </a:solidFill>
              </a:rPr>
              <a:t>Safari</a:t>
            </a:r>
            <a:r>
              <a:rPr lang="en-US">
                <a:solidFill>
                  <a:schemeClr val="dk1"/>
                </a:solidFill>
              </a:rPr>
              <a:t>, Apple’s web browser. When you use Safari, whether in normal mode or private browsing, Apple ensures that your personal data, like the websites you visit or your search history, isn’t tied to you as an individual</a:t>
            </a:r>
            <a:endParaRPr>
              <a:solidFill>
                <a:schemeClr val="dk1"/>
              </a:solidFill>
            </a:endParaRPr>
          </a:p>
          <a:p>
            <a:pPr indent="0" lvl="0" marL="0" rtl="0" algn="l">
              <a:lnSpc>
                <a:spcPct val="100000"/>
              </a:lnSpc>
              <a:spcBef>
                <a:spcPts val="0"/>
              </a:spcBef>
              <a:spcAft>
                <a:spcPts val="0"/>
              </a:spcAft>
              <a:buSzPts val="1100"/>
              <a:buNone/>
            </a:pPr>
            <a:r>
              <a:rPr lang="en-US">
                <a:solidFill>
                  <a:schemeClr val="dk1"/>
                </a:solidFill>
              </a:rPr>
              <a:t>-Here’s how it works: Instead of collecting raw data about your browsing habits, Apple uses </a:t>
            </a:r>
            <a:r>
              <a:rPr b="1" lang="en-US">
                <a:solidFill>
                  <a:schemeClr val="dk1"/>
                </a:solidFill>
              </a:rPr>
              <a:t>Differential Privacy</a:t>
            </a:r>
            <a:r>
              <a:rPr lang="en-US">
                <a:solidFill>
                  <a:schemeClr val="dk1"/>
                </a:solidFill>
              </a:rPr>
              <a:t> to add random ‘noise’ to the information it collects. This means your data is mixed with millions of other users’ data, so it’s impossible to trace any patterns back to you</a:t>
            </a:r>
            <a:endParaRPr>
              <a:solidFill>
                <a:schemeClr val="dk1"/>
              </a:solidFill>
            </a:endParaRPr>
          </a:p>
          <a:p>
            <a:pPr indent="0" lvl="0" marL="0" rtl="0" algn="l">
              <a:lnSpc>
                <a:spcPct val="100000"/>
              </a:lnSpc>
              <a:spcBef>
                <a:spcPts val="0"/>
              </a:spcBef>
              <a:spcAft>
                <a:spcPts val="0"/>
              </a:spcAft>
              <a:buSzPts val="1100"/>
              <a:buNone/>
            </a:pPr>
            <a:r>
              <a:rPr lang="en-US">
                <a:solidFill>
                  <a:schemeClr val="dk1"/>
                </a:solidFill>
              </a:rPr>
              <a:t>-This method ensures that Safari remains fast, efficient, and secure while respecting your privacy</a:t>
            </a:r>
            <a:endParaRPr>
              <a:solidFill>
                <a:schemeClr val="dk1"/>
              </a:solidFill>
            </a:endParaRPr>
          </a:p>
        </p:txBody>
      </p:sp>
      <p:sp>
        <p:nvSpPr>
          <p:cNvPr id="368" name="Google Shape;368;g31c6b9f0c1c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1a1442315f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1a1442315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Brando</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1c6b9f0c1c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Brinda</a:t>
            </a:r>
            <a:endParaRPr/>
          </a:p>
          <a:p>
            <a:pPr indent="0" lvl="0" marL="0" rtl="0" algn="l">
              <a:lnSpc>
                <a:spcPct val="100000"/>
              </a:lnSpc>
              <a:spcBef>
                <a:spcPts val="0"/>
              </a:spcBef>
              <a:spcAft>
                <a:spcPts val="0"/>
              </a:spcAft>
              <a:buSzPts val="1100"/>
              <a:buNone/>
            </a:pPr>
            <a:r>
              <a:rPr lang="en-US"/>
              <a:t>-Now, let’s look at your iPhone’s keyboard. Have you noticed how it gets better at predicting your next word or suggesting emojis you use often? This is also thanks to Differential Privacy.</a:t>
            </a:r>
            <a:endParaRPr/>
          </a:p>
          <a:p>
            <a:pPr indent="0" lvl="0" marL="0" rtl="0" algn="l">
              <a:lnSpc>
                <a:spcPct val="100000"/>
              </a:lnSpc>
              <a:spcBef>
                <a:spcPts val="0"/>
              </a:spcBef>
              <a:spcAft>
                <a:spcPts val="0"/>
              </a:spcAft>
              <a:buSzPts val="1100"/>
              <a:buNone/>
            </a:pPr>
            <a:r>
              <a:rPr lang="en-US"/>
              <a:t>-When you type, the keyboard learns patterns—like common words, phrases, or emojis—but instead of storing your exact data, it applies Differential Privacy to anonymize it before sending it to Apple’s servers</a:t>
            </a:r>
            <a:endParaRPr/>
          </a:p>
          <a:p>
            <a:pPr indent="0" lvl="0" marL="0" rtl="0" algn="l">
              <a:lnSpc>
                <a:spcPct val="100000"/>
              </a:lnSpc>
              <a:spcBef>
                <a:spcPts val="0"/>
              </a:spcBef>
              <a:spcAft>
                <a:spcPts val="0"/>
              </a:spcAft>
              <a:buSzPts val="1100"/>
              <a:buNone/>
            </a:pPr>
            <a:r>
              <a:rPr lang="en-US"/>
              <a:t>-For instance, Apple might use this data to find out that most people are using a new emoji, like the melting face emoji. They can then make it easier to access in the emoji picker.</a:t>
            </a:r>
            <a:endParaRPr/>
          </a:p>
          <a:p>
            <a:pPr indent="0" lvl="0" marL="0" rtl="0" algn="l">
              <a:lnSpc>
                <a:spcPct val="100000"/>
              </a:lnSpc>
              <a:spcBef>
                <a:spcPts val="0"/>
              </a:spcBef>
              <a:spcAft>
                <a:spcPts val="0"/>
              </a:spcAft>
              <a:buSzPts val="1100"/>
              <a:buNone/>
            </a:pPr>
            <a:r>
              <a:rPr lang="en-US"/>
              <a:t>-</a:t>
            </a:r>
            <a:r>
              <a:rPr lang="en-US">
                <a:solidFill>
                  <a:schemeClr val="dk1"/>
                </a:solidFill>
              </a:rPr>
              <a:t>But the key here is that Apple never knows </a:t>
            </a:r>
            <a:r>
              <a:rPr i="1" lang="en-US">
                <a:solidFill>
                  <a:schemeClr val="dk1"/>
                </a:solidFill>
              </a:rPr>
              <a:t>who</a:t>
            </a:r>
            <a:r>
              <a:rPr lang="en-US">
                <a:solidFill>
                  <a:schemeClr val="dk1"/>
                </a:solidFill>
              </a:rPr>
              <a:t> is using the emoji or what you’re typing—it only sees anonymized trends across its millions of users</a:t>
            </a:r>
            <a:endParaRPr>
              <a:solidFill>
                <a:schemeClr val="dk1"/>
              </a:solidFill>
            </a:endParaRPr>
          </a:p>
          <a:p>
            <a:pPr indent="0" lvl="0" marL="0" rtl="0" algn="l">
              <a:lnSpc>
                <a:spcPct val="100000"/>
              </a:lnSpc>
              <a:spcBef>
                <a:spcPts val="0"/>
              </a:spcBef>
              <a:spcAft>
                <a:spcPts val="0"/>
              </a:spcAft>
              <a:buSzPts val="1100"/>
              <a:buNone/>
            </a:pPr>
            <a:r>
              <a:rPr lang="en-US">
                <a:solidFill>
                  <a:schemeClr val="dk1"/>
                </a:solidFill>
              </a:rPr>
              <a:t>-This allows Apple to improve autocorrect and suggestions for everyone while making sure no one’s personal typing habits are exposed</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US">
                <a:solidFill>
                  <a:schemeClr val="dk1"/>
                </a:solidFill>
              </a:rPr>
              <a:t>Health DAta</a:t>
            </a:r>
            <a:endParaRPr>
              <a:solidFill>
                <a:schemeClr val="dk1"/>
              </a:solidFill>
            </a:endParaRPr>
          </a:p>
          <a:p>
            <a:pPr indent="0" lvl="0" marL="0" rtl="0" algn="l">
              <a:lnSpc>
                <a:spcPct val="100000"/>
              </a:lnSpc>
              <a:spcBef>
                <a:spcPts val="0"/>
              </a:spcBef>
              <a:spcAft>
                <a:spcPts val="0"/>
              </a:spcAft>
              <a:buSzPts val="1100"/>
              <a:buNone/>
            </a:pPr>
            <a:r>
              <a:rPr lang="en-US">
                <a:solidFill>
                  <a:schemeClr val="dk1"/>
                </a:solidFill>
              </a:rPr>
              <a:t>-Let’s say Apple wants to learn how people use their Health app to improve features. Instead of analyzing your raw health data directly, they apply DP to aggregate information across millions of users while keeping individual records private.</a:t>
            </a:r>
            <a:endParaRPr>
              <a:solidFill>
                <a:schemeClr val="dk1"/>
              </a:solidFill>
            </a:endParaRPr>
          </a:p>
          <a:p>
            <a:pPr indent="0" lvl="0" marL="0" rtl="0" algn="l">
              <a:lnSpc>
                <a:spcPct val="100000"/>
              </a:lnSpc>
              <a:spcBef>
                <a:spcPts val="0"/>
              </a:spcBef>
              <a:spcAft>
                <a:spcPts val="0"/>
              </a:spcAft>
              <a:buSzPts val="1100"/>
              <a:buNone/>
            </a:pPr>
            <a:r>
              <a:rPr lang="en-US">
                <a:solidFill>
                  <a:schemeClr val="dk1"/>
                </a:solidFill>
              </a:rPr>
              <a:t>-For example, Apple might use anonymized data to find trends, like how many people are monitoring their heart rate after exercise or tracking specific health goals. This helps them design better tools, like new workout modes or personalized health notifications</a:t>
            </a:r>
            <a:endParaRPr>
              <a:solidFill>
                <a:schemeClr val="dk1"/>
              </a:solidFill>
            </a:endParaRPr>
          </a:p>
        </p:txBody>
      </p:sp>
      <p:sp>
        <p:nvSpPr>
          <p:cNvPr id="383" name="Google Shape;383;g31c6b9f0c1c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31bb95811e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Brinda</a:t>
            </a:r>
            <a:endParaRPr/>
          </a:p>
        </p:txBody>
      </p:sp>
      <p:sp>
        <p:nvSpPr>
          <p:cNvPr id="398" name="Google Shape;398;g31bb95811e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Brinda</a:t>
            </a:r>
            <a:endParaRPr/>
          </a:p>
        </p:txBody>
      </p:sp>
      <p:sp>
        <p:nvSpPr>
          <p:cNvPr id="417" name="Google Shape;41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Brinda</a:t>
            </a:r>
            <a:endParaRPr/>
          </a:p>
        </p:txBody>
      </p:sp>
      <p:sp>
        <p:nvSpPr>
          <p:cNvPr id="436" name="Google Shape;436;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1734242031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173424203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Brando</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Brando</a:t>
            </a:r>
            <a:endParaRPr/>
          </a:p>
        </p:txBody>
      </p:sp>
      <p:sp>
        <p:nvSpPr>
          <p:cNvPr id="120" name="Google Shape;12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Ethan</a:t>
            </a:r>
            <a:endParaRPr/>
          </a:p>
        </p:txBody>
      </p:sp>
      <p:sp>
        <p:nvSpPr>
          <p:cNvPr id="146" name="Google Shape;14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19de31b08e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19de31b08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Ethan</a:t>
            </a:r>
            <a:endParaRPr/>
          </a:p>
          <a:p>
            <a:pPr indent="0" lvl="0" marL="0" rtl="0" algn="l">
              <a:spcBef>
                <a:spcPts val="0"/>
              </a:spcBef>
              <a:spcAft>
                <a:spcPts val="0"/>
              </a:spcAft>
              <a:buNone/>
            </a:pPr>
            <a:r>
              <a:rPr lang="en-US"/>
              <a:t>Image Source: </a:t>
            </a:r>
            <a:r>
              <a:rPr lang="en-US" u="sng">
                <a:solidFill>
                  <a:schemeClr val="hlink"/>
                </a:solidFill>
                <a:hlinkClick r:id="rId2"/>
              </a:rPr>
              <a:t>https://www.nytimes.com/2012/11/06/technology/silicon-valley-objects-to-online-privacy-rule-proposals-for-children.html</a:t>
            </a:r>
            <a:r>
              <a:rPr lang="en-US"/>
              <a: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19de31b08e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19de31b08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Ethan</a:t>
            </a:r>
            <a:endParaRPr/>
          </a:p>
          <a:p>
            <a:pPr indent="0" lvl="0" marL="0" rtl="0" algn="l">
              <a:spcBef>
                <a:spcPts val="0"/>
              </a:spcBef>
              <a:spcAft>
                <a:spcPts val="0"/>
              </a:spcAft>
              <a:buNone/>
            </a:pPr>
            <a:r>
              <a:rPr lang="en-US"/>
              <a:t>Image Source: </a:t>
            </a:r>
            <a:r>
              <a:rPr lang="en-US" u="sng">
                <a:solidFill>
                  <a:schemeClr val="hlink"/>
                </a:solidFill>
                <a:hlinkClick r:id="rId2"/>
              </a:rPr>
              <a:t>https://web-mind.io/cyber-security/tiktok-should-ve-known-better-16m-fine-for-misusing-kids-data/</a:t>
            </a:r>
            <a:r>
              <a:rPr lang="en-US"/>
              <a: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19de31b08e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19de31b08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Image Source: </a:t>
            </a:r>
            <a:r>
              <a:rPr lang="en-US" u="sng">
                <a:solidFill>
                  <a:schemeClr val="hlink"/>
                </a:solidFill>
                <a:hlinkClick r:id="rId2"/>
              </a:rPr>
              <a:t>https://www.youtube.com/watch?v=BcdZm3WAF4A</a:t>
            </a:r>
            <a:r>
              <a:rPr lang="en-US"/>
              <a: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png"/><Relationship Id="rId4" Type="http://schemas.openxmlformats.org/officeDocument/2006/relationships/image" Target="../media/image17.png"/><Relationship Id="rId5"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Privacy Training Presentation" type="blank">
  <p:cSld name="BLANK">
    <p:bg>
      <p:bgPr>
        <a:solidFill>
          <a:schemeClr val="dk1"/>
        </a:solidFill>
      </p:bgPr>
    </p:bg>
    <p:spTree>
      <p:nvGrpSpPr>
        <p:cNvPr id="8"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3"/>
          <p:cNvSpPr txBox="1"/>
          <p:nvPr>
            <p:ph type="ctrTitle"/>
          </p:nvPr>
        </p:nvSpPr>
        <p:spPr>
          <a:xfrm>
            <a:off x="973875" y="659500"/>
            <a:ext cx="16257000" cy="1470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7200"/>
              <a:buNone/>
              <a:defRPr sz="7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 name="Google Shape;11;p23"/>
          <p:cNvSpPr txBox="1"/>
          <p:nvPr>
            <p:ph idx="1" type="subTitle"/>
          </p:nvPr>
        </p:nvSpPr>
        <p:spPr>
          <a:xfrm>
            <a:off x="5486450" y="2390175"/>
            <a:ext cx="6770700" cy="70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640"/>
              </a:spcBef>
              <a:spcAft>
                <a:spcPts val="0"/>
              </a:spcAft>
              <a:buSzPts val="3200"/>
              <a:buNone/>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2" name="Google Shape;12;p23"/>
          <p:cNvSpPr/>
          <p:nvPr/>
        </p:nvSpPr>
        <p:spPr>
          <a:xfrm>
            <a:off x="-3273550" y="2542583"/>
            <a:ext cx="8572500" cy="8239125"/>
          </a:xfrm>
          <a:custGeom>
            <a:rect b="b" l="l" r="r" t="t"/>
            <a:pathLst>
              <a:path extrusionOk="0" h="8239125" w="8572500">
                <a:moveTo>
                  <a:pt x="0" y="0"/>
                </a:moveTo>
                <a:lnTo>
                  <a:pt x="8572500" y="0"/>
                </a:lnTo>
                <a:lnTo>
                  <a:pt x="8572500" y="8239125"/>
                </a:lnTo>
                <a:lnTo>
                  <a:pt x="0" y="8239125"/>
                </a:lnTo>
                <a:lnTo>
                  <a:pt x="0" y="0"/>
                </a:lnTo>
                <a:close/>
              </a:path>
            </a:pathLst>
          </a:custGeom>
          <a:blipFill rotWithShape="1">
            <a:blip r:embed="rId2">
              <a:alphaModFix/>
            </a:blip>
            <a:stretch>
              <a:fillRect b="0" l="0" r="-107" t="0"/>
            </a:stretch>
          </a:blipFill>
          <a:ln>
            <a:noFill/>
          </a:ln>
        </p:spPr>
      </p:sp>
      <p:sp>
        <p:nvSpPr>
          <p:cNvPr id="13" name="Google Shape;13;p23"/>
          <p:cNvSpPr/>
          <p:nvPr/>
        </p:nvSpPr>
        <p:spPr>
          <a:xfrm>
            <a:off x="12069880" y="4865740"/>
            <a:ext cx="10767347" cy="6446949"/>
          </a:xfrm>
          <a:custGeom>
            <a:rect b="b" l="l" r="r" t="t"/>
            <a:pathLst>
              <a:path extrusionOk="0" h="6446949" w="10767347">
                <a:moveTo>
                  <a:pt x="0" y="0"/>
                </a:moveTo>
                <a:lnTo>
                  <a:pt x="10767347" y="0"/>
                </a:lnTo>
                <a:lnTo>
                  <a:pt x="10767347" y="6446949"/>
                </a:lnTo>
                <a:lnTo>
                  <a:pt x="0" y="6446949"/>
                </a:lnTo>
                <a:lnTo>
                  <a:pt x="0" y="0"/>
                </a:lnTo>
                <a:close/>
              </a:path>
            </a:pathLst>
          </a:custGeom>
          <a:blipFill rotWithShape="1">
            <a:blip r:embed="rId3">
              <a:alphaModFix/>
            </a:blip>
            <a:stretch>
              <a:fillRect b="0" l="0" r="0" t="0"/>
            </a:stretch>
          </a:blipFill>
          <a:ln>
            <a:noFill/>
          </a:ln>
        </p:spPr>
      </p:sp>
      <p:sp>
        <p:nvSpPr>
          <p:cNvPr id="14" name="Google Shape;14;p23"/>
          <p:cNvSpPr/>
          <p:nvPr/>
        </p:nvSpPr>
        <p:spPr>
          <a:xfrm>
            <a:off x="-566134" y="5025929"/>
            <a:ext cx="5786510" cy="1222400"/>
          </a:xfrm>
          <a:custGeom>
            <a:rect b="b" l="l" r="r" t="t"/>
            <a:pathLst>
              <a:path extrusionOk="0" h="1222400" w="5786510">
                <a:moveTo>
                  <a:pt x="0" y="0"/>
                </a:moveTo>
                <a:lnTo>
                  <a:pt x="5786510" y="0"/>
                </a:lnTo>
                <a:lnTo>
                  <a:pt x="5786510" y="1222401"/>
                </a:lnTo>
                <a:lnTo>
                  <a:pt x="0" y="1222401"/>
                </a:lnTo>
                <a:lnTo>
                  <a:pt x="0" y="0"/>
                </a:lnTo>
                <a:close/>
              </a:path>
            </a:pathLst>
          </a:custGeom>
          <a:blipFill rotWithShape="1">
            <a:blip r:embed="rId4">
              <a:alphaModFix/>
            </a:blip>
            <a:stretch>
              <a:fillRect b="0" l="0" r="0" t="0"/>
            </a:stretch>
          </a:blipFill>
          <a:ln>
            <a:noFill/>
          </a:ln>
        </p:spPr>
      </p:sp>
      <p:sp>
        <p:nvSpPr>
          <p:cNvPr id="15" name="Google Shape;15;p23"/>
          <p:cNvSpPr/>
          <p:nvPr/>
        </p:nvSpPr>
        <p:spPr>
          <a:xfrm>
            <a:off x="12510895" y="7710737"/>
            <a:ext cx="5786510" cy="1222400"/>
          </a:xfrm>
          <a:custGeom>
            <a:rect b="b" l="l" r="r" t="t"/>
            <a:pathLst>
              <a:path extrusionOk="0" h="1222400" w="5786510">
                <a:moveTo>
                  <a:pt x="0" y="0"/>
                </a:moveTo>
                <a:lnTo>
                  <a:pt x="5786510" y="0"/>
                </a:lnTo>
                <a:lnTo>
                  <a:pt x="5786510" y="1222401"/>
                </a:lnTo>
                <a:lnTo>
                  <a:pt x="0" y="1222401"/>
                </a:lnTo>
                <a:lnTo>
                  <a:pt x="0" y="0"/>
                </a:lnTo>
                <a:close/>
              </a:path>
            </a:pathLst>
          </a:custGeom>
          <a:blipFill rotWithShape="1">
            <a:blip r:embed="rId4">
              <a:alphaModFix/>
            </a:blip>
            <a:stretch>
              <a:fillRect b="0" l="0" r="0" t="0"/>
            </a:stretch>
          </a:blipFill>
          <a:ln>
            <a:noFill/>
          </a:ln>
        </p:spPr>
      </p:sp>
      <p:sp>
        <p:nvSpPr>
          <p:cNvPr id="16" name="Google Shape;16;p23"/>
          <p:cNvSpPr/>
          <p:nvPr/>
        </p:nvSpPr>
        <p:spPr>
          <a:xfrm>
            <a:off x="136276" y="5637130"/>
            <a:ext cx="5786510" cy="936363"/>
          </a:xfrm>
          <a:custGeom>
            <a:rect b="b" l="l" r="r" t="t"/>
            <a:pathLst>
              <a:path extrusionOk="0" h="936363" w="5786510">
                <a:moveTo>
                  <a:pt x="0" y="0"/>
                </a:moveTo>
                <a:lnTo>
                  <a:pt x="5786510" y="0"/>
                </a:lnTo>
                <a:lnTo>
                  <a:pt x="5786510" y="936362"/>
                </a:lnTo>
                <a:lnTo>
                  <a:pt x="0" y="936362"/>
                </a:lnTo>
                <a:lnTo>
                  <a:pt x="0" y="0"/>
                </a:lnTo>
                <a:close/>
              </a:path>
            </a:pathLst>
          </a:custGeom>
          <a:blipFill rotWithShape="1">
            <a:blip r:embed="rId5">
              <a:alphaModFix/>
            </a:blip>
            <a:stretch>
              <a:fillRect b="0" l="0" r="0" t="0"/>
            </a:stretch>
          </a:blipFill>
          <a:ln>
            <a:noFill/>
          </a:ln>
        </p:spPr>
      </p:sp>
      <p:sp>
        <p:nvSpPr>
          <p:cNvPr id="17" name="Google Shape;17;p23"/>
          <p:cNvSpPr/>
          <p:nvPr/>
        </p:nvSpPr>
        <p:spPr>
          <a:xfrm>
            <a:off x="13213304" y="8321937"/>
            <a:ext cx="5786510" cy="936363"/>
          </a:xfrm>
          <a:custGeom>
            <a:rect b="b" l="l" r="r" t="t"/>
            <a:pathLst>
              <a:path extrusionOk="0" h="936363" w="5786510">
                <a:moveTo>
                  <a:pt x="0" y="0"/>
                </a:moveTo>
                <a:lnTo>
                  <a:pt x="5786511" y="0"/>
                </a:lnTo>
                <a:lnTo>
                  <a:pt x="5786511" y="936363"/>
                </a:lnTo>
                <a:lnTo>
                  <a:pt x="0" y="936363"/>
                </a:lnTo>
                <a:lnTo>
                  <a:pt x="0" y="0"/>
                </a:lnTo>
                <a:close/>
              </a:path>
            </a:pathLst>
          </a:custGeom>
          <a:blipFill rotWithShape="1">
            <a:blip r:embed="rId5">
              <a:alphaModFix/>
            </a:blip>
            <a:stretch>
              <a:fillRect b="0" l="0" r="0" t="0"/>
            </a:stretch>
          </a:blip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24"/>
          <p:cNvSpPr txBox="1"/>
          <p:nvPr>
            <p:ph type="title"/>
          </p:nvPr>
        </p:nvSpPr>
        <p:spPr>
          <a:xfrm>
            <a:off x="1374800" y="787750"/>
            <a:ext cx="16629600" cy="11430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4"/>
          <p:cNvSpPr txBox="1"/>
          <p:nvPr>
            <p:ph idx="1" type="body"/>
          </p:nvPr>
        </p:nvSpPr>
        <p:spPr>
          <a:xfrm>
            <a:off x="1258725" y="2561250"/>
            <a:ext cx="8229600" cy="45261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1" name="Google Shape;21;p24"/>
          <p:cNvSpPr/>
          <p:nvPr/>
        </p:nvSpPr>
        <p:spPr>
          <a:xfrm>
            <a:off x="11160104" y="2792569"/>
            <a:ext cx="9845270" cy="12703574"/>
          </a:xfrm>
          <a:custGeom>
            <a:rect b="b" l="l" r="r" t="t"/>
            <a:pathLst>
              <a:path extrusionOk="0" h="12703574" w="9845270">
                <a:moveTo>
                  <a:pt x="0" y="0"/>
                </a:moveTo>
                <a:lnTo>
                  <a:pt x="9845270" y="0"/>
                </a:lnTo>
                <a:lnTo>
                  <a:pt x="9845270" y="12703574"/>
                </a:lnTo>
                <a:lnTo>
                  <a:pt x="0" y="12703574"/>
                </a:lnTo>
                <a:lnTo>
                  <a:pt x="0" y="0"/>
                </a:lnTo>
                <a:close/>
              </a:path>
            </a:pathLst>
          </a:custGeom>
          <a:blipFill rotWithShape="1">
            <a:blip r:embed="rId2">
              <a:alphaModFix/>
            </a:blip>
            <a:stretch>
              <a:fillRect b="0" l="0" r="0" t="0"/>
            </a:stretch>
          </a:blipFill>
          <a:ln>
            <a:noFill/>
          </a:ln>
        </p:spPr>
      </p:sp>
      <p:sp>
        <p:nvSpPr>
          <p:cNvPr id="22" name="Google Shape;22;p24"/>
          <p:cNvSpPr/>
          <p:nvPr/>
        </p:nvSpPr>
        <p:spPr>
          <a:xfrm>
            <a:off x="13854144" y="3598338"/>
            <a:ext cx="7315200" cy="1545336"/>
          </a:xfrm>
          <a:custGeom>
            <a:rect b="b" l="l" r="r" t="t"/>
            <a:pathLst>
              <a:path extrusionOk="0" h="1545336" w="7315200">
                <a:moveTo>
                  <a:pt x="0" y="0"/>
                </a:moveTo>
                <a:lnTo>
                  <a:pt x="7315200" y="0"/>
                </a:lnTo>
                <a:lnTo>
                  <a:pt x="7315200" y="1545336"/>
                </a:lnTo>
                <a:lnTo>
                  <a:pt x="0" y="1545336"/>
                </a:lnTo>
                <a:lnTo>
                  <a:pt x="0" y="0"/>
                </a:lnTo>
                <a:close/>
              </a:path>
            </a:pathLst>
          </a:custGeom>
          <a:blipFill rotWithShape="1">
            <a:blip r:embed="rId3">
              <a:alphaModFix/>
            </a:blip>
            <a:stretch>
              <a:fillRect b="0" l="0" r="0" t="0"/>
            </a:stretch>
          </a:blipFill>
          <a:ln>
            <a:noFill/>
          </a:ln>
        </p:spPr>
      </p:sp>
      <p:sp>
        <p:nvSpPr>
          <p:cNvPr id="23" name="Google Shape;23;p24"/>
          <p:cNvSpPr/>
          <p:nvPr/>
        </p:nvSpPr>
        <p:spPr>
          <a:xfrm>
            <a:off x="12349259" y="4587998"/>
            <a:ext cx="4713606" cy="762747"/>
          </a:xfrm>
          <a:custGeom>
            <a:rect b="b" l="l" r="r" t="t"/>
            <a:pathLst>
              <a:path extrusionOk="0" h="762747" w="4713606">
                <a:moveTo>
                  <a:pt x="0" y="0"/>
                </a:moveTo>
                <a:lnTo>
                  <a:pt x="4713606" y="0"/>
                </a:lnTo>
                <a:lnTo>
                  <a:pt x="4713606" y="762747"/>
                </a:lnTo>
                <a:lnTo>
                  <a:pt x="0" y="762747"/>
                </a:lnTo>
                <a:lnTo>
                  <a:pt x="0" y="0"/>
                </a:lnTo>
                <a:close/>
              </a:path>
            </a:pathLst>
          </a:custGeom>
          <a:blipFill rotWithShape="1">
            <a:blip r:embed="rId4">
              <a:alphaModFix/>
            </a:blip>
            <a:stretch>
              <a:fillRect b="0" l="0" r="0" t="0"/>
            </a:stretch>
          </a:blipFill>
          <a:ln>
            <a:noFill/>
          </a:ln>
        </p:spPr>
      </p:sp>
      <p:sp>
        <p:nvSpPr>
          <p:cNvPr id="24" name="Google Shape;24;p24"/>
          <p:cNvSpPr/>
          <p:nvPr/>
        </p:nvSpPr>
        <p:spPr>
          <a:xfrm>
            <a:off x="-1939849" y="8802155"/>
            <a:ext cx="5637751" cy="912291"/>
          </a:xfrm>
          <a:custGeom>
            <a:rect b="b" l="l" r="r" t="t"/>
            <a:pathLst>
              <a:path extrusionOk="0" h="912291" w="5637751">
                <a:moveTo>
                  <a:pt x="0" y="0"/>
                </a:moveTo>
                <a:lnTo>
                  <a:pt x="5637751" y="0"/>
                </a:lnTo>
                <a:lnTo>
                  <a:pt x="5637751" y="912290"/>
                </a:lnTo>
                <a:lnTo>
                  <a:pt x="0" y="912290"/>
                </a:lnTo>
                <a:lnTo>
                  <a:pt x="0" y="0"/>
                </a:lnTo>
                <a:close/>
              </a:path>
            </a:pathLst>
          </a:custGeom>
          <a:blipFill rotWithShape="1">
            <a:blip r:embed="rId4">
              <a:alphaModFix/>
            </a:blip>
            <a:stretch>
              <a:fillRect b="0" l="0" r="0" t="0"/>
            </a:stretch>
          </a:blip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sp>
        <p:nvSpPr>
          <p:cNvPr id="26" name="Google Shape;26;p25"/>
          <p:cNvSpPr txBox="1"/>
          <p:nvPr>
            <p:ph type="title"/>
          </p:nvPr>
        </p:nvSpPr>
        <p:spPr>
          <a:xfrm>
            <a:off x="1383237" y="777425"/>
            <a:ext cx="15643500" cy="13620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7200"/>
              <a:buFont typeface="Calibri"/>
              <a:buNone/>
              <a:defRPr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25"/>
          <p:cNvSpPr txBox="1"/>
          <p:nvPr>
            <p:ph idx="1" type="body"/>
          </p:nvPr>
        </p:nvSpPr>
        <p:spPr>
          <a:xfrm>
            <a:off x="1307013" y="4708438"/>
            <a:ext cx="7772400" cy="15003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SzPts val="2400"/>
              <a:buNone/>
              <a:defRPr sz="2400"/>
            </a:lvl1pPr>
            <a:lvl2pPr indent="-228600" lvl="1" marL="914400" algn="l">
              <a:lnSpc>
                <a:spcPct val="100000"/>
              </a:lnSpc>
              <a:spcBef>
                <a:spcPts val="360"/>
              </a:spcBef>
              <a:spcAft>
                <a:spcPts val="0"/>
              </a:spcAft>
              <a:buSzPts val="2400"/>
              <a:buNone/>
              <a:defRPr sz="2400"/>
            </a:lvl2pPr>
            <a:lvl3pPr indent="-228600" lvl="2" marL="1371600" algn="l">
              <a:lnSpc>
                <a:spcPct val="100000"/>
              </a:lnSpc>
              <a:spcBef>
                <a:spcPts val="320"/>
              </a:spcBef>
              <a:spcAft>
                <a:spcPts val="0"/>
              </a:spcAft>
              <a:buSzPts val="2400"/>
              <a:buNone/>
              <a:defRPr/>
            </a:lvl3pPr>
            <a:lvl4pPr indent="-228600" lvl="3" marL="1828800" algn="l">
              <a:lnSpc>
                <a:spcPct val="100000"/>
              </a:lnSpc>
              <a:spcBef>
                <a:spcPts val="280"/>
              </a:spcBef>
              <a:spcAft>
                <a:spcPts val="0"/>
              </a:spcAft>
              <a:buSzPts val="2400"/>
              <a:buNone/>
              <a:defRPr sz="2400"/>
            </a:lvl4pPr>
            <a:lvl5pPr indent="-228600" lvl="4" marL="2286000" algn="l">
              <a:lnSpc>
                <a:spcPct val="100000"/>
              </a:lnSpc>
              <a:spcBef>
                <a:spcPts val="280"/>
              </a:spcBef>
              <a:spcAft>
                <a:spcPts val="0"/>
              </a:spcAft>
              <a:buSzPts val="2400"/>
              <a:buNone/>
              <a:defRPr sz="2400"/>
            </a:lvl5pPr>
            <a:lvl6pPr indent="-228600" lvl="5" marL="2743200" algn="l">
              <a:lnSpc>
                <a:spcPct val="100000"/>
              </a:lnSpc>
              <a:spcBef>
                <a:spcPts val="280"/>
              </a:spcBef>
              <a:spcAft>
                <a:spcPts val="0"/>
              </a:spcAft>
              <a:buSzPts val="2400"/>
              <a:buNone/>
              <a:defRPr sz="2400"/>
            </a:lvl6pPr>
            <a:lvl7pPr indent="-228600" lvl="6" marL="3200400" algn="l">
              <a:lnSpc>
                <a:spcPct val="100000"/>
              </a:lnSpc>
              <a:spcBef>
                <a:spcPts val="280"/>
              </a:spcBef>
              <a:spcAft>
                <a:spcPts val="0"/>
              </a:spcAft>
              <a:buSzPts val="2400"/>
              <a:buNone/>
              <a:defRPr sz="2400"/>
            </a:lvl7pPr>
            <a:lvl8pPr indent="-228600" lvl="7" marL="3657600" algn="l">
              <a:lnSpc>
                <a:spcPct val="100000"/>
              </a:lnSpc>
              <a:spcBef>
                <a:spcPts val="280"/>
              </a:spcBef>
              <a:spcAft>
                <a:spcPts val="0"/>
              </a:spcAft>
              <a:buSzPts val="2400"/>
              <a:buNone/>
              <a:defRPr sz="2400"/>
            </a:lvl8pPr>
            <a:lvl9pPr indent="-228600" lvl="8" marL="4114800" algn="l">
              <a:lnSpc>
                <a:spcPct val="100000"/>
              </a:lnSpc>
              <a:spcBef>
                <a:spcPts val="280"/>
              </a:spcBef>
              <a:spcAft>
                <a:spcPts val="0"/>
              </a:spcAft>
              <a:buSzPts val="2400"/>
              <a:buNone/>
              <a:defRPr sz="2400"/>
            </a:lvl9pPr>
          </a:lstStyle>
          <a:p/>
        </p:txBody>
      </p:sp>
      <p:sp>
        <p:nvSpPr>
          <p:cNvPr id="28" name="Google Shape;28;p25"/>
          <p:cNvSpPr/>
          <p:nvPr/>
        </p:nvSpPr>
        <p:spPr>
          <a:xfrm rot="2839866">
            <a:off x="10450855" y="3052361"/>
            <a:ext cx="10008307" cy="12927861"/>
          </a:xfrm>
          <a:custGeom>
            <a:rect b="b" l="l" r="r" t="t"/>
            <a:pathLst>
              <a:path extrusionOk="0" h="12932833" w="10012156">
                <a:moveTo>
                  <a:pt x="0" y="0"/>
                </a:moveTo>
                <a:lnTo>
                  <a:pt x="10012156" y="0"/>
                </a:lnTo>
                <a:lnTo>
                  <a:pt x="10012156" y="12932833"/>
                </a:lnTo>
                <a:lnTo>
                  <a:pt x="0" y="12932833"/>
                </a:lnTo>
                <a:lnTo>
                  <a:pt x="0" y="0"/>
                </a:lnTo>
                <a:close/>
              </a:path>
            </a:pathLst>
          </a:custGeom>
          <a:blipFill rotWithShape="1">
            <a:blip r:embed="rId2">
              <a:alphaModFix/>
            </a:blip>
            <a:stretch>
              <a:fillRect b="0" l="-278" r="-547" t="-728"/>
            </a:stretch>
          </a:blipFill>
          <a:ln>
            <a:noFill/>
          </a:ln>
        </p:spPr>
      </p:sp>
      <p:sp>
        <p:nvSpPr>
          <p:cNvPr id="29" name="Google Shape;29;p25"/>
          <p:cNvSpPr/>
          <p:nvPr/>
        </p:nvSpPr>
        <p:spPr>
          <a:xfrm>
            <a:off x="13234713" y="6595748"/>
            <a:ext cx="5786510" cy="1222400"/>
          </a:xfrm>
          <a:custGeom>
            <a:rect b="b" l="l" r="r" t="t"/>
            <a:pathLst>
              <a:path extrusionOk="0" h="1222400" w="5786510">
                <a:moveTo>
                  <a:pt x="0" y="0"/>
                </a:moveTo>
                <a:lnTo>
                  <a:pt x="5786510" y="0"/>
                </a:lnTo>
                <a:lnTo>
                  <a:pt x="5786510" y="1222400"/>
                </a:lnTo>
                <a:lnTo>
                  <a:pt x="0" y="1222400"/>
                </a:lnTo>
                <a:lnTo>
                  <a:pt x="0" y="0"/>
                </a:lnTo>
                <a:close/>
              </a:path>
            </a:pathLst>
          </a:custGeom>
          <a:blipFill rotWithShape="1">
            <a:blip r:embed="rId3">
              <a:alphaModFix/>
            </a:blip>
            <a:stretch>
              <a:fillRect b="0" l="0" r="0" t="0"/>
            </a:stretch>
          </a:blipFill>
          <a:ln>
            <a:noFill/>
          </a:ln>
        </p:spPr>
      </p:sp>
      <p:sp>
        <p:nvSpPr>
          <p:cNvPr id="30" name="Google Shape;30;p25"/>
          <p:cNvSpPr/>
          <p:nvPr/>
        </p:nvSpPr>
        <p:spPr>
          <a:xfrm>
            <a:off x="13163206" y="8262967"/>
            <a:ext cx="5786510" cy="936363"/>
          </a:xfrm>
          <a:custGeom>
            <a:rect b="b" l="l" r="r" t="t"/>
            <a:pathLst>
              <a:path extrusionOk="0" h="936363" w="5786510">
                <a:moveTo>
                  <a:pt x="0" y="0"/>
                </a:moveTo>
                <a:lnTo>
                  <a:pt x="5786510" y="0"/>
                </a:lnTo>
                <a:lnTo>
                  <a:pt x="5786510" y="936363"/>
                </a:lnTo>
                <a:lnTo>
                  <a:pt x="0" y="936363"/>
                </a:lnTo>
                <a:lnTo>
                  <a:pt x="0" y="0"/>
                </a:lnTo>
                <a:close/>
              </a:path>
            </a:pathLst>
          </a:custGeom>
          <a:blipFill rotWithShape="1">
            <a:blip r:embed="rId4">
              <a:alphaModFix/>
            </a:blip>
            <a:stretch>
              <a:fillRect b="0" l="0" r="0" t="0"/>
            </a:stretch>
          </a:blip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26"/>
          <p:cNvSpPr/>
          <p:nvPr/>
        </p:nvSpPr>
        <p:spPr>
          <a:xfrm>
            <a:off x="-4507375" y="2161833"/>
            <a:ext cx="8572500" cy="8239125"/>
          </a:xfrm>
          <a:custGeom>
            <a:rect b="b" l="l" r="r" t="t"/>
            <a:pathLst>
              <a:path extrusionOk="0" h="8239125" w="8572500">
                <a:moveTo>
                  <a:pt x="0" y="0"/>
                </a:moveTo>
                <a:lnTo>
                  <a:pt x="8572500" y="0"/>
                </a:lnTo>
                <a:lnTo>
                  <a:pt x="8572500" y="8239125"/>
                </a:lnTo>
                <a:lnTo>
                  <a:pt x="0" y="8239125"/>
                </a:lnTo>
                <a:lnTo>
                  <a:pt x="0" y="0"/>
                </a:lnTo>
                <a:close/>
              </a:path>
            </a:pathLst>
          </a:custGeom>
          <a:blipFill rotWithShape="1">
            <a:blip r:embed="rId2">
              <a:alphaModFix/>
            </a:blip>
            <a:stretch>
              <a:fillRect b="0" l="0" r="-107" t="0"/>
            </a:stretch>
          </a:blipFill>
          <a:ln>
            <a:noFill/>
          </a:ln>
        </p:spPr>
      </p:sp>
      <p:sp>
        <p:nvSpPr>
          <p:cNvPr id="33" name="Google Shape;33;p26"/>
          <p:cNvSpPr/>
          <p:nvPr/>
        </p:nvSpPr>
        <p:spPr>
          <a:xfrm>
            <a:off x="12069880" y="6035440"/>
            <a:ext cx="10767347" cy="6446949"/>
          </a:xfrm>
          <a:custGeom>
            <a:rect b="b" l="l" r="r" t="t"/>
            <a:pathLst>
              <a:path extrusionOk="0" h="6446949" w="10767347">
                <a:moveTo>
                  <a:pt x="0" y="0"/>
                </a:moveTo>
                <a:lnTo>
                  <a:pt x="10767347" y="0"/>
                </a:lnTo>
                <a:lnTo>
                  <a:pt x="10767347" y="6446949"/>
                </a:lnTo>
                <a:lnTo>
                  <a:pt x="0" y="6446949"/>
                </a:lnTo>
                <a:lnTo>
                  <a:pt x="0" y="0"/>
                </a:lnTo>
                <a:close/>
              </a:path>
            </a:pathLst>
          </a:custGeom>
          <a:blipFill rotWithShape="1">
            <a:blip r:embed="rId3">
              <a:alphaModFix/>
            </a:blip>
            <a:stretch>
              <a:fillRect b="0" l="0" r="0" t="0"/>
            </a:stretch>
          </a:blipFill>
          <a:ln>
            <a:noFill/>
          </a:ln>
        </p:spPr>
      </p:sp>
      <p:sp>
        <p:nvSpPr>
          <p:cNvPr id="34" name="Google Shape;34;p26"/>
          <p:cNvSpPr/>
          <p:nvPr/>
        </p:nvSpPr>
        <p:spPr>
          <a:xfrm>
            <a:off x="-1623684" y="8016329"/>
            <a:ext cx="5786510" cy="1222400"/>
          </a:xfrm>
          <a:custGeom>
            <a:rect b="b" l="l" r="r" t="t"/>
            <a:pathLst>
              <a:path extrusionOk="0" h="1222400" w="5786510">
                <a:moveTo>
                  <a:pt x="0" y="0"/>
                </a:moveTo>
                <a:lnTo>
                  <a:pt x="5786510" y="0"/>
                </a:lnTo>
                <a:lnTo>
                  <a:pt x="5786510" y="1222401"/>
                </a:lnTo>
                <a:lnTo>
                  <a:pt x="0" y="1222401"/>
                </a:lnTo>
                <a:lnTo>
                  <a:pt x="0" y="0"/>
                </a:lnTo>
                <a:close/>
              </a:path>
            </a:pathLst>
          </a:custGeom>
          <a:blipFill rotWithShape="1">
            <a:blip r:embed="rId4">
              <a:alphaModFix/>
            </a:blip>
            <a:stretch>
              <a:fillRect b="0" l="0" r="0" t="0"/>
            </a:stretch>
          </a:blipFill>
          <a:ln>
            <a:noFill/>
          </a:ln>
        </p:spPr>
      </p:sp>
      <p:sp>
        <p:nvSpPr>
          <p:cNvPr id="35" name="Google Shape;35;p26"/>
          <p:cNvSpPr/>
          <p:nvPr/>
        </p:nvSpPr>
        <p:spPr>
          <a:xfrm>
            <a:off x="12510895" y="7710737"/>
            <a:ext cx="5786510" cy="1222400"/>
          </a:xfrm>
          <a:custGeom>
            <a:rect b="b" l="l" r="r" t="t"/>
            <a:pathLst>
              <a:path extrusionOk="0" h="1222400" w="5786510">
                <a:moveTo>
                  <a:pt x="0" y="0"/>
                </a:moveTo>
                <a:lnTo>
                  <a:pt x="5786510" y="0"/>
                </a:lnTo>
                <a:lnTo>
                  <a:pt x="5786510" y="1222401"/>
                </a:lnTo>
                <a:lnTo>
                  <a:pt x="0" y="1222401"/>
                </a:lnTo>
                <a:lnTo>
                  <a:pt x="0" y="0"/>
                </a:lnTo>
                <a:close/>
              </a:path>
            </a:pathLst>
          </a:custGeom>
          <a:blipFill rotWithShape="1">
            <a:blip r:embed="rId4">
              <a:alphaModFix/>
            </a:blip>
            <a:stretch>
              <a:fillRect b="0" l="0" r="0" t="0"/>
            </a:stretch>
          </a:blipFill>
          <a:ln>
            <a:noFill/>
          </a:ln>
        </p:spPr>
      </p:sp>
      <p:sp>
        <p:nvSpPr>
          <p:cNvPr id="36" name="Google Shape;36;p26"/>
          <p:cNvSpPr/>
          <p:nvPr/>
        </p:nvSpPr>
        <p:spPr>
          <a:xfrm>
            <a:off x="-921274" y="8627530"/>
            <a:ext cx="5786510" cy="936363"/>
          </a:xfrm>
          <a:custGeom>
            <a:rect b="b" l="l" r="r" t="t"/>
            <a:pathLst>
              <a:path extrusionOk="0" h="936363" w="5786510">
                <a:moveTo>
                  <a:pt x="0" y="0"/>
                </a:moveTo>
                <a:lnTo>
                  <a:pt x="5786510" y="0"/>
                </a:lnTo>
                <a:lnTo>
                  <a:pt x="5786510" y="936362"/>
                </a:lnTo>
                <a:lnTo>
                  <a:pt x="0" y="936362"/>
                </a:lnTo>
                <a:lnTo>
                  <a:pt x="0" y="0"/>
                </a:lnTo>
                <a:close/>
              </a:path>
            </a:pathLst>
          </a:custGeom>
          <a:blipFill rotWithShape="1">
            <a:blip r:embed="rId5">
              <a:alphaModFix/>
            </a:blip>
            <a:stretch>
              <a:fillRect b="0" l="0" r="0" t="0"/>
            </a:stretch>
          </a:blipFill>
          <a:ln>
            <a:noFill/>
          </a:ln>
        </p:spPr>
      </p:sp>
      <p:sp>
        <p:nvSpPr>
          <p:cNvPr id="37" name="Google Shape;37;p26"/>
          <p:cNvSpPr/>
          <p:nvPr/>
        </p:nvSpPr>
        <p:spPr>
          <a:xfrm>
            <a:off x="13213304" y="8321937"/>
            <a:ext cx="5786510" cy="936363"/>
          </a:xfrm>
          <a:custGeom>
            <a:rect b="b" l="l" r="r" t="t"/>
            <a:pathLst>
              <a:path extrusionOk="0" h="936363" w="5786510">
                <a:moveTo>
                  <a:pt x="0" y="0"/>
                </a:moveTo>
                <a:lnTo>
                  <a:pt x="5786511" y="0"/>
                </a:lnTo>
                <a:lnTo>
                  <a:pt x="5786511" y="936363"/>
                </a:lnTo>
                <a:lnTo>
                  <a:pt x="0" y="936363"/>
                </a:lnTo>
                <a:lnTo>
                  <a:pt x="0" y="0"/>
                </a:lnTo>
                <a:close/>
              </a:path>
            </a:pathLst>
          </a:custGeom>
          <a:blipFill rotWithShape="1">
            <a:blip r:embed="rId5">
              <a:alphaModFix/>
            </a:blip>
            <a:stretch>
              <a:fillRect b="0" l="0" r="0" t="0"/>
            </a:stretch>
          </a:blipFill>
          <a:ln>
            <a:noFill/>
          </a:ln>
        </p:spPr>
      </p:sp>
      <p:sp>
        <p:nvSpPr>
          <p:cNvPr id="38" name="Google Shape;38;p26"/>
          <p:cNvSpPr txBox="1"/>
          <p:nvPr>
            <p:ph type="title"/>
          </p:nvPr>
        </p:nvSpPr>
        <p:spPr>
          <a:xfrm>
            <a:off x="795450" y="810900"/>
            <a:ext cx="167604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6"/>
          <p:cNvSpPr txBox="1"/>
          <p:nvPr>
            <p:ph idx="1" type="body"/>
          </p:nvPr>
        </p:nvSpPr>
        <p:spPr>
          <a:xfrm>
            <a:off x="3835625" y="2668075"/>
            <a:ext cx="5210700" cy="4526100"/>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560"/>
              </a:spcBef>
              <a:spcAft>
                <a:spcPts val="0"/>
              </a:spcAft>
              <a:buClr>
                <a:schemeClr val="dk1"/>
              </a:buClr>
              <a:buSzPts val="2400"/>
              <a:buChar char="•"/>
              <a:defRPr sz="2400"/>
            </a:lvl1pPr>
            <a:lvl2pPr indent="-381000" lvl="1" marL="914400" algn="l">
              <a:lnSpc>
                <a:spcPct val="100000"/>
              </a:lnSpc>
              <a:spcBef>
                <a:spcPts val="480"/>
              </a:spcBef>
              <a:spcAft>
                <a:spcPts val="0"/>
              </a:spcAft>
              <a:buClr>
                <a:schemeClr val="dk1"/>
              </a:buClr>
              <a:buSzPts val="2400"/>
              <a:buChar char="–"/>
              <a:defRPr sz="2400"/>
            </a:lvl2pPr>
            <a:lvl3pPr indent="-381000" lvl="2" marL="1371600" algn="l">
              <a:lnSpc>
                <a:spcPct val="100000"/>
              </a:lnSpc>
              <a:spcBef>
                <a:spcPts val="400"/>
              </a:spcBef>
              <a:spcAft>
                <a:spcPts val="0"/>
              </a:spcAft>
              <a:buClr>
                <a:schemeClr val="dk1"/>
              </a:buClr>
              <a:buSzPts val="2400"/>
              <a:buChar char="•"/>
              <a:defRPr/>
            </a:lvl3pPr>
            <a:lvl4pPr indent="-381000" lvl="3" marL="1828800" algn="l">
              <a:lnSpc>
                <a:spcPct val="100000"/>
              </a:lnSpc>
              <a:spcBef>
                <a:spcPts val="360"/>
              </a:spcBef>
              <a:spcAft>
                <a:spcPts val="0"/>
              </a:spcAft>
              <a:buClr>
                <a:schemeClr val="dk1"/>
              </a:buClr>
              <a:buSzPts val="2400"/>
              <a:buChar char="–"/>
              <a:defRPr sz="2400"/>
            </a:lvl4pPr>
            <a:lvl5pPr indent="-381000" lvl="4" marL="2286000" algn="l">
              <a:lnSpc>
                <a:spcPct val="100000"/>
              </a:lnSpc>
              <a:spcBef>
                <a:spcPts val="360"/>
              </a:spcBef>
              <a:spcAft>
                <a:spcPts val="0"/>
              </a:spcAft>
              <a:buClr>
                <a:schemeClr val="dk1"/>
              </a:buClr>
              <a:buSzPts val="2400"/>
              <a:buChar char="»"/>
              <a:defRPr sz="2400"/>
            </a:lvl5pPr>
            <a:lvl6pPr indent="-381000" lvl="5" marL="2743200" algn="l">
              <a:lnSpc>
                <a:spcPct val="100000"/>
              </a:lnSpc>
              <a:spcBef>
                <a:spcPts val="360"/>
              </a:spcBef>
              <a:spcAft>
                <a:spcPts val="0"/>
              </a:spcAft>
              <a:buClr>
                <a:schemeClr val="dk1"/>
              </a:buClr>
              <a:buSzPts val="2400"/>
              <a:buChar char="•"/>
              <a:defRPr sz="2400"/>
            </a:lvl6pPr>
            <a:lvl7pPr indent="-381000" lvl="6" marL="3200400" algn="l">
              <a:lnSpc>
                <a:spcPct val="100000"/>
              </a:lnSpc>
              <a:spcBef>
                <a:spcPts val="360"/>
              </a:spcBef>
              <a:spcAft>
                <a:spcPts val="0"/>
              </a:spcAft>
              <a:buClr>
                <a:schemeClr val="dk1"/>
              </a:buClr>
              <a:buSzPts val="2400"/>
              <a:buChar char="•"/>
              <a:defRPr sz="2400"/>
            </a:lvl7pPr>
            <a:lvl8pPr indent="-381000" lvl="7" marL="3657600" algn="l">
              <a:lnSpc>
                <a:spcPct val="100000"/>
              </a:lnSpc>
              <a:spcBef>
                <a:spcPts val="360"/>
              </a:spcBef>
              <a:spcAft>
                <a:spcPts val="0"/>
              </a:spcAft>
              <a:buClr>
                <a:schemeClr val="dk1"/>
              </a:buClr>
              <a:buSzPts val="2400"/>
              <a:buChar char="•"/>
              <a:defRPr sz="2400"/>
            </a:lvl8pPr>
            <a:lvl9pPr indent="-381000" lvl="8" marL="4114800" algn="l">
              <a:lnSpc>
                <a:spcPct val="100000"/>
              </a:lnSpc>
              <a:spcBef>
                <a:spcPts val="360"/>
              </a:spcBef>
              <a:spcAft>
                <a:spcPts val="0"/>
              </a:spcAft>
              <a:buClr>
                <a:schemeClr val="dk1"/>
              </a:buClr>
              <a:buSzPts val="2400"/>
              <a:buChar char="•"/>
              <a:defRPr sz="2400"/>
            </a:lvl9pPr>
          </a:lstStyle>
          <a:p/>
        </p:txBody>
      </p:sp>
      <p:sp>
        <p:nvSpPr>
          <p:cNvPr id="40" name="Google Shape;40;p26"/>
          <p:cNvSpPr txBox="1"/>
          <p:nvPr>
            <p:ph idx="2" type="body"/>
          </p:nvPr>
        </p:nvSpPr>
        <p:spPr>
          <a:xfrm>
            <a:off x="9198825" y="2668075"/>
            <a:ext cx="5917200" cy="4526100"/>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560"/>
              </a:spcBef>
              <a:spcAft>
                <a:spcPts val="0"/>
              </a:spcAft>
              <a:buClr>
                <a:schemeClr val="dk1"/>
              </a:buClr>
              <a:buSzPts val="2400"/>
              <a:buChar char="•"/>
              <a:defRPr sz="2400"/>
            </a:lvl1pPr>
            <a:lvl2pPr indent="-381000" lvl="1" marL="914400" algn="l">
              <a:lnSpc>
                <a:spcPct val="100000"/>
              </a:lnSpc>
              <a:spcBef>
                <a:spcPts val="480"/>
              </a:spcBef>
              <a:spcAft>
                <a:spcPts val="0"/>
              </a:spcAft>
              <a:buClr>
                <a:schemeClr val="dk1"/>
              </a:buClr>
              <a:buSzPts val="2400"/>
              <a:buChar char="–"/>
              <a:defRPr sz="2400"/>
            </a:lvl2pPr>
            <a:lvl3pPr indent="-381000" lvl="2" marL="1371600" algn="l">
              <a:lnSpc>
                <a:spcPct val="100000"/>
              </a:lnSpc>
              <a:spcBef>
                <a:spcPts val="400"/>
              </a:spcBef>
              <a:spcAft>
                <a:spcPts val="0"/>
              </a:spcAft>
              <a:buClr>
                <a:schemeClr val="dk1"/>
              </a:buClr>
              <a:buSzPts val="2400"/>
              <a:buChar char="•"/>
              <a:defRPr/>
            </a:lvl3pPr>
            <a:lvl4pPr indent="-381000" lvl="3" marL="1828800" algn="l">
              <a:lnSpc>
                <a:spcPct val="100000"/>
              </a:lnSpc>
              <a:spcBef>
                <a:spcPts val="360"/>
              </a:spcBef>
              <a:spcAft>
                <a:spcPts val="0"/>
              </a:spcAft>
              <a:buClr>
                <a:schemeClr val="dk1"/>
              </a:buClr>
              <a:buSzPts val="2400"/>
              <a:buChar char="–"/>
              <a:defRPr sz="2400"/>
            </a:lvl4pPr>
            <a:lvl5pPr indent="-381000" lvl="4" marL="2286000" algn="l">
              <a:lnSpc>
                <a:spcPct val="100000"/>
              </a:lnSpc>
              <a:spcBef>
                <a:spcPts val="360"/>
              </a:spcBef>
              <a:spcAft>
                <a:spcPts val="0"/>
              </a:spcAft>
              <a:buClr>
                <a:schemeClr val="dk1"/>
              </a:buClr>
              <a:buSzPts val="2400"/>
              <a:buChar char="»"/>
              <a:defRPr sz="2400"/>
            </a:lvl5pPr>
            <a:lvl6pPr indent="-381000" lvl="5" marL="2743200" algn="l">
              <a:lnSpc>
                <a:spcPct val="100000"/>
              </a:lnSpc>
              <a:spcBef>
                <a:spcPts val="360"/>
              </a:spcBef>
              <a:spcAft>
                <a:spcPts val="0"/>
              </a:spcAft>
              <a:buClr>
                <a:schemeClr val="dk1"/>
              </a:buClr>
              <a:buSzPts val="2400"/>
              <a:buChar char="•"/>
              <a:defRPr sz="2400"/>
            </a:lvl6pPr>
            <a:lvl7pPr indent="-381000" lvl="6" marL="3200400" algn="l">
              <a:lnSpc>
                <a:spcPct val="100000"/>
              </a:lnSpc>
              <a:spcBef>
                <a:spcPts val="360"/>
              </a:spcBef>
              <a:spcAft>
                <a:spcPts val="0"/>
              </a:spcAft>
              <a:buClr>
                <a:schemeClr val="dk1"/>
              </a:buClr>
              <a:buSzPts val="2400"/>
              <a:buChar char="•"/>
              <a:defRPr sz="2400"/>
            </a:lvl7pPr>
            <a:lvl8pPr indent="-381000" lvl="7" marL="3657600" algn="l">
              <a:lnSpc>
                <a:spcPct val="100000"/>
              </a:lnSpc>
              <a:spcBef>
                <a:spcPts val="360"/>
              </a:spcBef>
              <a:spcAft>
                <a:spcPts val="0"/>
              </a:spcAft>
              <a:buClr>
                <a:schemeClr val="dk1"/>
              </a:buClr>
              <a:buSzPts val="2400"/>
              <a:buChar char="•"/>
              <a:defRPr sz="2400"/>
            </a:lvl8pPr>
            <a:lvl9pPr indent="-381000" lvl="8" marL="4114800" algn="l">
              <a:lnSpc>
                <a:spcPct val="100000"/>
              </a:lnSpc>
              <a:spcBef>
                <a:spcPts val="360"/>
              </a:spcBef>
              <a:spcAft>
                <a:spcPts val="0"/>
              </a:spcAft>
              <a:buClr>
                <a:schemeClr val="dk1"/>
              </a:buClr>
              <a:buSzPts val="2400"/>
              <a:buChar char="•"/>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1" name="Shape 41"/>
        <p:cNvGrpSpPr/>
        <p:nvPr/>
      </p:nvGrpSpPr>
      <p:grpSpPr>
        <a:xfrm>
          <a:off x="0" y="0"/>
          <a:ext cx="0" cy="0"/>
          <a:chOff x="0" y="0"/>
          <a:chExt cx="0" cy="0"/>
        </a:xfrm>
      </p:grpSpPr>
      <p:sp>
        <p:nvSpPr>
          <p:cNvPr id="42" name="Google Shape;42;p27"/>
          <p:cNvSpPr/>
          <p:nvPr/>
        </p:nvSpPr>
        <p:spPr>
          <a:xfrm>
            <a:off x="-4215611" y="3754260"/>
            <a:ext cx="11139898" cy="8229600"/>
          </a:xfrm>
          <a:custGeom>
            <a:rect b="b" l="l" r="r" t="t"/>
            <a:pathLst>
              <a:path extrusionOk="0" h="8229600" w="11139898">
                <a:moveTo>
                  <a:pt x="0" y="0"/>
                </a:moveTo>
                <a:lnTo>
                  <a:pt x="11139898" y="0"/>
                </a:lnTo>
                <a:lnTo>
                  <a:pt x="11139898" y="8229600"/>
                </a:lnTo>
                <a:lnTo>
                  <a:pt x="0" y="8229600"/>
                </a:lnTo>
                <a:lnTo>
                  <a:pt x="0" y="0"/>
                </a:lnTo>
                <a:close/>
              </a:path>
            </a:pathLst>
          </a:custGeom>
          <a:blipFill rotWithShape="1">
            <a:blip r:embed="rId2">
              <a:alphaModFix/>
            </a:blip>
            <a:stretch>
              <a:fillRect b="0" l="0" r="0" t="0"/>
            </a:stretch>
          </a:blipFill>
          <a:ln>
            <a:noFill/>
          </a:ln>
        </p:spPr>
      </p:sp>
      <p:sp>
        <p:nvSpPr>
          <p:cNvPr id="43" name="Google Shape;43;p27"/>
          <p:cNvSpPr/>
          <p:nvPr/>
        </p:nvSpPr>
        <p:spPr>
          <a:xfrm rot="-842175">
            <a:off x="13752995" y="-3701347"/>
            <a:ext cx="9200334" cy="10239284"/>
          </a:xfrm>
          <a:custGeom>
            <a:rect b="b" l="l" r="r" t="t"/>
            <a:pathLst>
              <a:path extrusionOk="0" h="10240788" w="9201686">
                <a:moveTo>
                  <a:pt x="0" y="0"/>
                </a:moveTo>
                <a:lnTo>
                  <a:pt x="9201686" y="0"/>
                </a:lnTo>
                <a:lnTo>
                  <a:pt x="9201686" y="10240788"/>
                </a:lnTo>
                <a:lnTo>
                  <a:pt x="0" y="10240788"/>
                </a:lnTo>
                <a:lnTo>
                  <a:pt x="0" y="0"/>
                </a:lnTo>
                <a:close/>
              </a:path>
            </a:pathLst>
          </a:custGeom>
          <a:blipFill rotWithShape="1">
            <a:blip r:embed="rId3">
              <a:alphaModFix/>
            </a:blip>
            <a:stretch>
              <a:fillRect b="-477" l="0" r="0" t="-478"/>
            </a:stretch>
          </a:blipFill>
          <a:ln>
            <a:noFill/>
          </a:ln>
        </p:spPr>
      </p:sp>
      <p:sp>
        <p:nvSpPr>
          <p:cNvPr id="44" name="Google Shape;44;p27"/>
          <p:cNvSpPr/>
          <p:nvPr/>
        </p:nvSpPr>
        <p:spPr>
          <a:xfrm>
            <a:off x="-1643590" y="502297"/>
            <a:ext cx="5786510" cy="1222400"/>
          </a:xfrm>
          <a:custGeom>
            <a:rect b="b" l="l" r="r" t="t"/>
            <a:pathLst>
              <a:path extrusionOk="0" h="1222400" w="5786510">
                <a:moveTo>
                  <a:pt x="0" y="0"/>
                </a:moveTo>
                <a:lnTo>
                  <a:pt x="5786510" y="0"/>
                </a:lnTo>
                <a:lnTo>
                  <a:pt x="5786510" y="1222400"/>
                </a:lnTo>
                <a:lnTo>
                  <a:pt x="0" y="1222400"/>
                </a:lnTo>
                <a:lnTo>
                  <a:pt x="0" y="0"/>
                </a:lnTo>
                <a:close/>
              </a:path>
            </a:pathLst>
          </a:custGeom>
          <a:blipFill rotWithShape="1">
            <a:blip r:embed="rId4">
              <a:alphaModFix/>
            </a:blip>
            <a:stretch>
              <a:fillRect b="0" l="0" r="0" t="0"/>
            </a:stretch>
          </a:blipFill>
          <a:ln>
            <a:noFill/>
          </a:ln>
        </p:spPr>
      </p:sp>
      <p:sp>
        <p:nvSpPr>
          <p:cNvPr id="45" name="Google Shape;45;p27"/>
          <p:cNvSpPr/>
          <p:nvPr/>
        </p:nvSpPr>
        <p:spPr>
          <a:xfrm>
            <a:off x="13321623" y="8399033"/>
            <a:ext cx="5786510" cy="1222400"/>
          </a:xfrm>
          <a:custGeom>
            <a:rect b="b" l="l" r="r" t="t"/>
            <a:pathLst>
              <a:path extrusionOk="0" h="1222400" w="5786510">
                <a:moveTo>
                  <a:pt x="0" y="0"/>
                </a:moveTo>
                <a:lnTo>
                  <a:pt x="5786510" y="0"/>
                </a:lnTo>
                <a:lnTo>
                  <a:pt x="5786510" y="1222400"/>
                </a:lnTo>
                <a:lnTo>
                  <a:pt x="0" y="1222400"/>
                </a:lnTo>
                <a:lnTo>
                  <a:pt x="0" y="0"/>
                </a:lnTo>
                <a:close/>
              </a:path>
            </a:pathLst>
          </a:custGeom>
          <a:blipFill rotWithShape="1">
            <a:blip r:embed="rId4">
              <a:alphaModFix/>
            </a:blip>
            <a:stretch>
              <a:fillRect b="0" l="0" r="0" t="0"/>
            </a:stretch>
          </a:blipFill>
          <a:ln>
            <a:noFill/>
          </a:ln>
        </p:spPr>
      </p:sp>
      <p:sp>
        <p:nvSpPr>
          <p:cNvPr id="46" name="Google Shape;46;p27"/>
          <p:cNvSpPr/>
          <p:nvPr/>
        </p:nvSpPr>
        <p:spPr>
          <a:xfrm>
            <a:off x="1007043" y="8234867"/>
            <a:ext cx="6324586" cy="1023433"/>
          </a:xfrm>
          <a:custGeom>
            <a:rect b="b" l="l" r="r" t="t"/>
            <a:pathLst>
              <a:path extrusionOk="0" h="1023433" w="6324586">
                <a:moveTo>
                  <a:pt x="0" y="0"/>
                </a:moveTo>
                <a:lnTo>
                  <a:pt x="6324586" y="0"/>
                </a:lnTo>
                <a:lnTo>
                  <a:pt x="6324586" y="1023433"/>
                </a:lnTo>
                <a:lnTo>
                  <a:pt x="0" y="1023433"/>
                </a:lnTo>
                <a:lnTo>
                  <a:pt x="0" y="0"/>
                </a:lnTo>
                <a:close/>
              </a:path>
            </a:pathLst>
          </a:custGeom>
          <a:blipFill rotWithShape="1">
            <a:blip r:embed="rId5">
              <a:alphaModFix/>
            </a:blip>
            <a:stretch>
              <a:fillRect b="0" l="0" r="0" t="0"/>
            </a:stretch>
          </a:blipFill>
          <a:ln>
            <a:noFill/>
          </a:ln>
        </p:spPr>
      </p:sp>
      <p:sp>
        <p:nvSpPr>
          <p:cNvPr id="47" name="Google Shape;47;p27"/>
          <p:cNvSpPr/>
          <p:nvPr/>
        </p:nvSpPr>
        <p:spPr>
          <a:xfrm>
            <a:off x="-1995898" y="7723150"/>
            <a:ext cx="6324586" cy="1023433"/>
          </a:xfrm>
          <a:custGeom>
            <a:rect b="b" l="l" r="r" t="t"/>
            <a:pathLst>
              <a:path extrusionOk="0" h="1023433" w="6324586">
                <a:moveTo>
                  <a:pt x="0" y="0"/>
                </a:moveTo>
                <a:lnTo>
                  <a:pt x="6324586" y="0"/>
                </a:lnTo>
                <a:lnTo>
                  <a:pt x="6324586" y="1023433"/>
                </a:lnTo>
                <a:lnTo>
                  <a:pt x="0" y="1023433"/>
                </a:lnTo>
                <a:lnTo>
                  <a:pt x="0" y="0"/>
                </a:lnTo>
                <a:close/>
              </a:path>
            </a:pathLst>
          </a:custGeom>
          <a:blipFill rotWithShape="1">
            <a:blip r:embed="rId5">
              <a:alphaModFix/>
            </a:blip>
            <a:stretch>
              <a:fillRect b="0" l="0" r="0" t="0"/>
            </a:stretch>
          </a:blipFill>
          <a:ln>
            <a:noFill/>
          </a:ln>
        </p:spPr>
      </p:sp>
      <p:sp>
        <p:nvSpPr>
          <p:cNvPr id="48" name="Google Shape;48;p27"/>
          <p:cNvSpPr txBox="1"/>
          <p:nvPr>
            <p:ph type="title"/>
          </p:nvPr>
        </p:nvSpPr>
        <p:spPr>
          <a:xfrm>
            <a:off x="801525" y="795225"/>
            <a:ext cx="16645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7"/>
          <p:cNvSpPr txBox="1"/>
          <p:nvPr>
            <p:ph idx="1" type="body"/>
          </p:nvPr>
        </p:nvSpPr>
        <p:spPr>
          <a:xfrm>
            <a:off x="3894000" y="2458200"/>
            <a:ext cx="4815900" cy="3951300"/>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SzPts val="2400"/>
              <a:buChar char="•"/>
              <a:defRPr sz="2400"/>
            </a:lvl1pPr>
            <a:lvl2pPr indent="-381000" lvl="1" marL="914400" algn="l">
              <a:lnSpc>
                <a:spcPct val="100000"/>
              </a:lnSpc>
              <a:spcBef>
                <a:spcPts val="400"/>
              </a:spcBef>
              <a:spcAft>
                <a:spcPts val="0"/>
              </a:spcAft>
              <a:buSzPts val="2400"/>
              <a:buChar char="–"/>
              <a:defRPr sz="2400"/>
            </a:lvl2pPr>
            <a:lvl3pPr indent="-381000" lvl="2" marL="1371600" algn="l">
              <a:lnSpc>
                <a:spcPct val="100000"/>
              </a:lnSpc>
              <a:spcBef>
                <a:spcPts val="360"/>
              </a:spcBef>
              <a:spcAft>
                <a:spcPts val="0"/>
              </a:spcAft>
              <a:buSzPts val="2400"/>
              <a:buChar char="•"/>
              <a:defRPr/>
            </a:lvl3pPr>
            <a:lvl4pPr indent="-381000" lvl="3" marL="1828800" algn="l">
              <a:lnSpc>
                <a:spcPct val="100000"/>
              </a:lnSpc>
              <a:spcBef>
                <a:spcPts val="320"/>
              </a:spcBef>
              <a:spcAft>
                <a:spcPts val="0"/>
              </a:spcAft>
              <a:buSzPts val="2400"/>
              <a:buChar char="–"/>
              <a:defRPr sz="2400"/>
            </a:lvl4pPr>
            <a:lvl5pPr indent="-381000" lvl="4" marL="2286000" algn="l">
              <a:lnSpc>
                <a:spcPct val="100000"/>
              </a:lnSpc>
              <a:spcBef>
                <a:spcPts val="320"/>
              </a:spcBef>
              <a:spcAft>
                <a:spcPts val="0"/>
              </a:spcAft>
              <a:buSzPts val="2400"/>
              <a:buChar char="»"/>
              <a:defRPr sz="2400"/>
            </a:lvl5pPr>
            <a:lvl6pPr indent="-381000" lvl="5" marL="2743200" algn="l">
              <a:lnSpc>
                <a:spcPct val="100000"/>
              </a:lnSpc>
              <a:spcBef>
                <a:spcPts val="320"/>
              </a:spcBef>
              <a:spcAft>
                <a:spcPts val="0"/>
              </a:spcAft>
              <a:buSzPts val="2400"/>
              <a:buChar char="•"/>
              <a:defRPr sz="2400"/>
            </a:lvl6pPr>
            <a:lvl7pPr indent="-381000" lvl="6" marL="3200400" algn="l">
              <a:lnSpc>
                <a:spcPct val="100000"/>
              </a:lnSpc>
              <a:spcBef>
                <a:spcPts val="320"/>
              </a:spcBef>
              <a:spcAft>
                <a:spcPts val="0"/>
              </a:spcAft>
              <a:buSzPts val="2400"/>
              <a:buChar char="•"/>
              <a:defRPr sz="2400"/>
            </a:lvl7pPr>
            <a:lvl8pPr indent="-381000" lvl="7" marL="3657600" algn="l">
              <a:lnSpc>
                <a:spcPct val="100000"/>
              </a:lnSpc>
              <a:spcBef>
                <a:spcPts val="320"/>
              </a:spcBef>
              <a:spcAft>
                <a:spcPts val="0"/>
              </a:spcAft>
              <a:buSzPts val="2400"/>
              <a:buChar char="•"/>
              <a:defRPr sz="2400"/>
            </a:lvl8pPr>
            <a:lvl9pPr indent="-381000" lvl="8" marL="4114800" algn="l">
              <a:lnSpc>
                <a:spcPct val="100000"/>
              </a:lnSpc>
              <a:spcBef>
                <a:spcPts val="320"/>
              </a:spcBef>
              <a:spcAft>
                <a:spcPts val="0"/>
              </a:spcAft>
              <a:buSzPts val="2400"/>
              <a:buChar char="•"/>
              <a:defRPr sz="2400"/>
            </a:lvl9pPr>
          </a:lstStyle>
          <a:p/>
        </p:txBody>
      </p:sp>
      <p:sp>
        <p:nvSpPr>
          <p:cNvPr id="50" name="Google Shape;50;p27"/>
          <p:cNvSpPr txBox="1"/>
          <p:nvPr>
            <p:ph idx="2" type="body"/>
          </p:nvPr>
        </p:nvSpPr>
        <p:spPr>
          <a:xfrm>
            <a:off x="8885960" y="2458200"/>
            <a:ext cx="4818000" cy="3951300"/>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SzPts val="2400"/>
              <a:buChar char="•"/>
              <a:defRPr sz="2400"/>
            </a:lvl1pPr>
            <a:lvl2pPr indent="-381000" lvl="1" marL="914400" algn="l">
              <a:lnSpc>
                <a:spcPct val="100000"/>
              </a:lnSpc>
              <a:spcBef>
                <a:spcPts val="400"/>
              </a:spcBef>
              <a:spcAft>
                <a:spcPts val="0"/>
              </a:spcAft>
              <a:buSzPts val="2400"/>
              <a:buChar char="–"/>
              <a:defRPr sz="2400"/>
            </a:lvl2pPr>
            <a:lvl3pPr indent="-381000" lvl="2" marL="1371600" algn="l">
              <a:lnSpc>
                <a:spcPct val="100000"/>
              </a:lnSpc>
              <a:spcBef>
                <a:spcPts val="360"/>
              </a:spcBef>
              <a:spcAft>
                <a:spcPts val="0"/>
              </a:spcAft>
              <a:buSzPts val="2400"/>
              <a:buChar char="•"/>
              <a:defRPr/>
            </a:lvl3pPr>
            <a:lvl4pPr indent="-381000" lvl="3" marL="1828800" algn="l">
              <a:lnSpc>
                <a:spcPct val="100000"/>
              </a:lnSpc>
              <a:spcBef>
                <a:spcPts val="320"/>
              </a:spcBef>
              <a:spcAft>
                <a:spcPts val="0"/>
              </a:spcAft>
              <a:buSzPts val="2400"/>
              <a:buChar char="–"/>
              <a:defRPr sz="2400"/>
            </a:lvl4pPr>
            <a:lvl5pPr indent="-381000" lvl="4" marL="2286000" algn="l">
              <a:lnSpc>
                <a:spcPct val="100000"/>
              </a:lnSpc>
              <a:spcBef>
                <a:spcPts val="320"/>
              </a:spcBef>
              <a:spcAft>
                <a:spcPts val="0"/>
              </a:spcAft>
              <a:buSzPts val="2400"/>
              <a:buChar char="»"/>
              <a:defRPr sz="2400"/>
            </a:lvl5pPr>
            <a:lvl6pPr indent="-381000" lvl="5" marL="2743200" algn="l">
              <a:lnSpc>
                <a:spcPct val="100000"/>
              </a:lnSpc>
              <a:spcBef>
                <a:spcPts val="320"/>
              </a:spcBef>
              <a:spcAft>
                <a:spcPts val="0"/>
              </a:spcAft>
              <a:buSzPts val="2400"/>
              <a:buChar char="•"/>
              <a:defRPr sz="2400"/>
            </a:lvl6pPr>
            <a:lvl7pPr indent="-381000" lvl="6" marL="3200400" algn="l">
              <a:lnSpc>
                <a:spcPct val="100000"/>
              </a:lnSpc>
              <a:spcBef>
                <a:spcPts val="320"/>
              </a:spcBef>
              <a:spcAft>
                <a:spcPts val="0"/>
              </a:spcAft>
              <a:buSzPts val="2400"/>
              <a:buChar char="•"/>
              <a:defRPr sz="2400"/>
            </a:lvl7pPr>
            <a:lvl8pPr indent="-381000" lvl="7" marL="3657600" algn="l">
              <a:lnSpc>
                <a:spcPct val="100000"/>
              </a:lnSpc>
              <a:spcBef>
                <a:spcPts val="320"/>
              </a:spcBef>
              <a:spcAft>
                <a:spcPts val="0"/>
              </a:spcAft>
              <a:buSzPts val="2400"/>
              <a:buChar char="•"/>
              <a:defRPr sz="2400"/>
            </a:lvl8pPr>
            <a:lvl9pPr indent="-381000" lvl="8" marL="4114800" algn="l">
              <a:lnSpc>
                <a:spcPct val="100000"/>
              </a:lnSpc>
              <a:spcBef>
                <a:spcPts val="320"/>
              </a:spcBef>
              <a:spcAft>
                <a:spcPts val="0"/>
              </a:spcAft>
              <a:buSzPts val="2400"/>
              <a:buChar char="•"/>
              <a:defRPr sz="24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28"/>
          <p:cNvSpPr/>
          <p:nvPr/>
        </p:nvSpPr>
        <p:spPr>
          <a:xfrm>
            <a:off x="4106687" y="267838"/>
            <a:ext cx="11139898" cy="8229600"/>
          </a:xfrm>
          <a:custGeom>
            <a:rect b="b" l="l" r="r" t="t"/>
            <a:pathLst>
              <a:path extrusionOk="0" h="8229600" w="11139898">
                <a:moveTo>
                  <a:pt x="0" y="0"/>
                </a:moveTo>
                <a:lnTo>
                  <a:pt x="11139899" y="0"/>
                </a:lnTo>
                <a:lnTo>
                  <a:pt x="11139899" y="8229600"/>
                </a:lnTo>
                <a:lnTo>
                  <a:pt x="0" y="8229600"/>
                </a:lnTo>
                <a:lnTo>
                  <a:pt x="0" y="0"/>
                </a:lnTo>
                <a:close/>
              </a:path>
            </a:pathLst>
          </a:custGeom>
          <a:blipFill rotWithShape="1">
            <a:blip r:embed="rId2">
              <a:alphaModFix/>
            </a:blip>
            <a:stretch>
              <a:fillRect b="0" l="0" r="0" t="0"/>
            </a:stretch>
          </a:blipFill>
          <a:ln>
            <a:noFill/>
          </a:ln>
        </p:spPr>
      </p:sp>
      <p:sp>
        <p:nvSpPr>
          <p:cNvPr id="53" name="Google Shape;53;p28"/>
          <p:cNvSpPr txBox="1"/>
          <p:nvPr>
            <p:ph type="title"/>
          </p:nvPr>
        </p:nvSpPr>
        <p:spPr>
          <a:xfrm>
            <a:off x="3786225" y="3811150"/>
            <a:ext cx="108612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8"/>
          <p:cNvSpPr/>
          <p:nvPr/>
        </p:nvSpPr>
        <p:spPr>
          <a:xfrm>
            <a:off x="14366045" y="8035900"/>
            <a:ext cx="5786510" cy="1222400"/>
          </a:xfrm>
          <a:custGeom>
            <a:rect b="b" l="l" r="r" t="t"/>
            <a:pathLst>
              <a:path extrusionOk="0" h="1222400" w="5786510">
                <a:moveTo>
                  <a:pt x="0" y="0"/>
                </a:moveTo>
                <a:lnTo>
                  <a:pt x="5786510" y="0"/>
                </a:lnTo>
                <a:lnTo>
                  <a:pt x="5786510" y="1222400"/>
                </a:lnTo>
                <a:lnTo>
                  <a:pt x="0" y="1222400"/>
                </a:lnTo>
                <a:lnTo>
                  <a:pt x="0" y="0"/>
                </a:lnTo>
                <a:close/>
              </a:path>
            </a:pathLst>
          </a:custGeom>
          <a:blipFill rotWithShape="1">
            <a:blip r:embed="rId3">
              <a:alphaModFix/>
            </a:blip>
            <a:stretch>
              <a:fillRect b="0" l="0" r="0" t="0"/>
            </a:stretch>
          </a:blipFill>
          <a:ln>
            <a:noFill/>
          </a:ln>
        </p:spPr>
      </p:sp>
      <p:sp>
        <p:nvSpPr>
          <p:cNvPr id="55" name="Google Shape;55;p28"/>
          <p:cNvSpPr/>
          <p:nvPr/>
        </p:nvSpPr>
        <p:spPr>
          <a:xfrm>
            <a:off x="13321623" y="8399033"/>
            <a:ext cx="5786510" cy="1222400"/>
          </a:xfrm>
          <a:custGeom>
            <a:rect b="b" l="l" r="r" t="t"/>
            <a:pathLst>
              <a:path extrusionOk="0" h="1222400" w="5786510">
                <a:moveTo>
                  <a:pt x="0" y="0"/>
                </a:moveTo>
                <a:lnTo>
                  <a:pt x="5786510" y="0"/>
                </a:lnTo>
                <a:lnTo>
                  <a:pt x="5786510" y="1222400"/>
                </a:lnTo>
                <a:lnTo>
                  <a:pt x="0" y="1222400"/>
                </a:lnTo>
                <a:lnTo>
                  <a:pt x="0" y="0"/>
                </a:lnTo>
                <a:close/>
              </a:path>
            </a:pathLst>
          </a:custGeom>
          <a:blipFill rotWithShape="1">
            <a:blip r:embed="rId3">
              <a:alphaModFix/>
            </a:blip>
            <a:stretch>
              <a:fillRect b="0" l="0" r="0" t="0"/>
            </a:stretch>
          </a:blipFill>
          <a:ln>
            <a:noFill/>
          </a:ln>
        </p:spPr>
      </p:sp>
      <p:sp>
        <p:nvSpPr>
          <p:cNvPr id="56" name="Google Shape;56;p28"/>
          <p:cNvSpPr/>
          <p:nvPr/>
        </p:nvSpPr>
        <p:spPr>
          <a:xfrm>
            <a:off x="991018" y="8910742"/>
            <a:ext cx="6324586" cy="1023433"/>
          </a:xfrm>
          <a:custGeom>
            <a:rect b="b" l="l" r="r" t="t"/>
            <a:pathLst>
              <a:path extrusionOk="0" h="1023433" w="6324586">
                <a:moveTo>
                  <a:pt x="0" y="0"/>
                </a:moveTo>
                <a:lnTo>
                  <a:pt x="6324586" y="0"/>
                </a:lnTo>
                <a:lnTo>
                  <a:pt x="6324586" y="1023433"/>
                </a:lnTo>
                <a:lnTo>
                  <a:pt x="0" y="1023433"/>
                </a:lnTo>
                <a:lnTo>
                  <a:pt x="0" y="0"/>
                </a:lnTo>
                <a:close/>
              </a:path>
            </a:pathLst>
          </a:custGeom>
          <a:blipFill rotWithShape="1">
            <a:blip r:embed="rId4">
              <a:alphaModFix/>
            </a:blip>
            <a:stretch>
              <a:fillRect b="0" l="0" r="0" t="0"/>
            </a:stretch>
          </a:blipFill>
          <a:ln>
            <a:noFill/>
          </a:ln>
        </p:spPr>
      </p:sp>
      <p:sp>
        <p:nvSpPr>
          <p:cNvPr id="57" name="Google Shape;57;p28"/>
          <p:cNvSpPr/>
          <p:nvPr/>
        </p:nvSpPr>
        <p:spPr>
          <a:xfrm>
            <a:off x="-2011923" y="8399025"/>
            <a:ext cx="6324586" cy="1023433"/>
          </a:xfrm>
          <a:custGeom>
            <a:rect b="b" l="l" r="r" t="t"/>
            <a:pathLst>
              <a:path extrusionOk="0" h="1023433" w="6324586">
                <a:moveTo>
                  <a:pt x="0" y="0"/>
                </a:moveTo>
                <a:lnTo>
                  <a:pt x="6324586" y="0"/>
                </a:lnTo>
                <a:lnTo>
                  <a:pt x="6324586" y="1023433"/>
                </a:lnTo>
                <a:lnTo>
                  <a:pt x="0" y="1023433"/>
                </a:lnTo>
                <a:lnTo>
                  <a:pt x="0" y="0"/>
                </a:lnTo>
                <a:close/>
              </a:path>
            </a:pathLst>
          </a:custGeom>
          <a:blipFill rotWithShape="1">
            <a:blip r:embed="rId4">
              <a:alphaModFix/>
            </a:blip>
            <a:stretch>
              <a:fillRect b="0" l="0" r="0" t="0"/>
            </a:stretch>
          </a:blip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8" name="Shape 58"/>
        <p:cNvGrpSpPr/>
        <p:nvPr/>
      </p:nvGrpSpPr>
      <p:grpSpPr>
        <a:xfrm>
          <a:off x="0" y="0"/>
          <a:ext cx="0" cy="0"/>
          <a:chOff x="0" y="0"/>
          <a:chExt cx="0" cy="0"/>
        </a:xfrm>
      </p:grpSpPr>
      <p:sp>
        <p:nvSpPr>
          <p:cNvPr id="59" name="Google Shape;59;p29"/>
          <p:cNvSpPr/>
          <p:nvPr/>
        </p:nvSpPr>
        <p:spPr>
          <a:xfrm>
            <a:off x="8659629" y="6557597"/>
            <a:ext cx="11926297" cy="7140870"/>
          </a:xfrm>
          <a:custGeom>
            <a:rect b="b" l="l" r="r" t="t"/>
            <a:pathLst>
              <a:path extrusionOk="0" h="7140870" w="11926297">
                <a:moveTo>
                  <a:pt x="0" y="0"/>
                </a:moveTo>
                <a:lnTo>
                  <a:pt x="11926297" y="0"/>
                </a:lnTo>
                <a:lnTo>
                  <a:pt x="11926297" y="7140871"/>
                </a:lnTo>
                <a:lnTo>
                  <a:pt x="0" y="7140871"/>
                </a:lnTo>
                <a:lnTo>
                  <a:pt x="0" y="0"/>
                </a:lnTo>
                <a:close/>
              </a:path>
            </a:pathLst>
          </a:custGeom>
          <a:blipFill rotWithShape="1">
            <a:blip r:embed="rId2">
              <a:alphaModFix/>
            </a:blip>
            <a:stretch>
              <a:fillRect b="0" l="0" r="0" t="0"/>
            </a:stretch>
          </a:blipFill>
          <a:ln>
            <a:noFill/>
          </a:ln>
        </p:spPr>
      </p:sp>
      <p:sp>
        <p:nvSpPr>
          <p:cNvPr id="60" name="Google Shape;60;p29"/>
          <p:cNvSpPr/>
          <p:nvPr/>
        </p:nvSpPr>
        <p:spPr>
          <a:xfrm rot="10800000">
            <a:off x="14827631" y="6164585"/>
            <a:ext cx="5536686" cy="1806344"/>
          </a:xfrm>
          <a:custGeom>
            <a:rect b="b" l="l" r="r" t="t"/>
            <a:pathLst>
              <a:path extrusionOk="0" h="1806344" w="5536686">
                <a:moveTo>
                  <a:pt x="0" y="0"/>
                </a:moveTo>
                <a:lnTo>
                  <a:pt x="5536686" y="0"/>
                </a:lnTo>
                <a:lnTo>
                  <a:pt x="5536686" y="1806344"/>
                </a:lnTo>
                <a:lnTo>
                  <a:pt x="0" y="1806344"/>
                </a:lnTo>
                <a:lnTo>
                  <a:pt x="0" y="0"/>
                </a:lnTo>
                <a:close/>
              </a:path>
            </a:pathLst>
          </a:custGeom>
          <a:blipFill rotWithShape="1">
            <a:blip r:embed="rId3">
              <a:alphaModFix/>
            </a:blip>
            <a:stretch>
              <a:fillRect b="0" l="0" r="0" t="0"/>
            </a:stretch>
          </a:blipFill>
          <a:ln>
            <a:noFill/>
          </a:ln>
        </p:spPr>
      </p:sp>
      <p:sp>
        <p:nvSpPr>
          <p:cNvPr id="61" name="Google Shape;61;p29"/>
          <p:cNvSpPr/>
          <p:nvPr/>
        </p:nvSpPr>
        <p:spPr>
          <a:xfrm>
            <a:off x="-10691850" y="-1482558"/>
            <a:ext cx="16230600" cy="6877717"/>
          </a:xfrm>
          <a:custGeom>
            <a:rect b="b" l="l" r="r" t="t"/>
            <a:pathLst>
              <a:path extrusionOk="0" h="6877717" w="16230600">
                <a:moveTo>
                  <a:pt x="0" y="0"/>
                </a:moveTo>
                <a:lnTo>
                  <a:pt x="16230600" y="0"/>
                </a:lnTo>
                <a:lnTo>
                  <a:pt x="16230600" y="6877717"/>
                </a:lnTo>
                <a:lnTo>
                  <a:pt x="0" y="6877717"/>
                </a:lnTo>
                <a:lnTo>
                  <a:pt x="0" y="0"/>
                </a:lnTo>
                <a:close/>
              </a:path>
            </a:pathLst>
          </a:custGeom>
          <a:blipFill rotWithShape="1">
            <a:blip r:embed="rId4">
              <a:alphaModFix/>
            </a:blip>
            <a:stretch>
              <a:fillRect b="0" l="0" r="0" t="0"/>
            </a:stretch>
          </a:blipFill>
          <a:ln>
            <a:noFill/>
          </a:ln>
        </p:spPr>
      </p:sp>
      <p:sp>
        <p:nvSpPr>
          <p:cNvPr id="62" name="Google Shape;62;p29"/>
          <p:cNvSpPr txBox="1"/>
          <p:nvPr>
            <p:ph type="title"/>
          </p:nvPr>
        </p:nvSpPr>
        <p:spPr>
          <a:xfrm>
            <a:off x="1031534" y="3336775"/>
            <a:ext cx="9531900" cy="5667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7200"/>
              <a:buFont typeface="Calibri"/>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9"/>
          <p:cNvSpPr/>
          <p:nvPr>
            <p:ph idx="2" type="pic"/>
          </p:nvPr>
        </p:nvSpPr>
        <p:spPr>
          <a:xfrm>
            <a:off x="11053800" y="1788750"/>
            <a:ext cx="6027300" cy="6877800"/>
          </a:xfrm>
          <a:prstGeom prst="rect">
            <a:avLst/>
          </a:prstGeom>
          <a:noFill/>
          <a:ln>
            <a:noFill/>
          </a:ln>
        </p:spPr>
      </p:sp>
      <p:sp>
        <p:nvSpPr>
          <p:cNvPr id="64" name="Google Shape;64;p29"/>
          <p:cNvSpPr/>
          <p:nvPr/>
        </p:nvSpPr>
        <p:spPr>
          <a:xfrm>
            <a:off x="11715702" y="9200232"/>
            <a:ext cx="5536686" cy="543602"/>
          </a:xfrm>
          <a:custGeom>
            <a:rect b="b" l="l" r="r" t="t"/>
            <a:pathLst>
              <a:path extrusionOk="0" h="543602" w="5536686">
                <a:moveTo>
                  <a:pt x="0" y="0"/>
                </a:moveTo>
                <a:lnTo>
                  <a:pt x="5536686" y="0"/>
                </a:lnTo>
                <a:lnTo>
                  <a:pt x="5536686" y="543601"/>
                </a:lnTo>
                <a:lnTo>
                  <a:pt x="0" y="543601"/>
                </a:lnTo>
                <a:lnTo>
                  <a:pt x="0" y="0"/>
                </a:lnTo>
                <a:close/>
              </a:path>
            </a:pathLst>
          </a:custGeom>
          <a:blipFill rotWithShape="1">
            <a:blip r:embed="rId5">
              <a:alphaModFix/>
            </a:blip>
            <a:stretch>
              <a:fillRect b="0" l="0" r="0" t="0"/>
            </a:stretch>
          </a:blipFill>
          <a:ln>
            <a:noFill/>
          </a:ln>
        </p:spPr>
      </p:sp>
      <p:sp>
        <p:nvSpPr>
          <p:cNvPr id="65" name="Google Shape;65;p29"/>
          <p:cNvSpPr/>
          <p:nvPr/>
        </p:nvSpPr>
        <p:spPr>
          <a:xfrm>
            <a:off x="13896145" y="-341283"/>
            <a:ext cx="5536686" cy="1806344"/>
          </a:xfrm>
          <a:custGeom>
            <a:rect b="b" l="l" r="r" t="t"/>
            <a:pathLst>
              <a:path extrusionOk="0" h="1806344" w="5536686">
                <a:moveTo>
                  <a:pt x="0" y="0"/>
                </a:moveTo>
                <a:lnTo>
                  <a:pt x="5536686" y="0"/>
                </a:lnTo>
                <a:lnTo>
                  <a:pt x="5536686" y="1806344"/>
                </a:lnTo>
                <a:lnTo>
                  <a:pt x="0" y="1806344"/>
                </a:lnTo>
                <a:lnTo>
                  <a:pt x="0" y="0"/>
                </a:lnTo>
                <a:close/>
              </a:path>
            </a:pathLst>
          </a:custGeom>
          <a:blipFill rotWithShape="1">
            <a:blip r:embed="rId3">
              <a:alphaModFix/>
            </a:blip>
            <a:stretch>
              <a:fillRect b="0" l="0" r="0" t="0"/>
            </a:stretch>
          </a:blipFill>
          <a:ln>
            <a:noFill/>
          </a:ln>
        </p:spPr>
      </p:sp>
      <p:sp>
        <p:nvSpPr>
          <p:cNvPr id="66" name="Google Shape;66;p29"/>
          <p:cNvSpPr/>
          <p:nvPr/>
        </p:nvSpPr>
        <p:spPr>
          <a:xfrm rot="10800000">
            <a:off x="-1333786" y="8480652"/>
            <a:ext cx="5536686" cy="1806344"/>
          </a:xfrm>
          <a:custGeom>
            <a:rect b="b" l="l" r="r" t="t"/>
            <a:pathLst>
              <a:path extrusionOk="0" h="1806344" w="5536686">
                <a:moveTo>
                  <a:pt x="0" y="0"/>
                </a:moveTo>
                <a:lnTo>
                  <a:pt x="5536685" y="0"/>
                </a:lnTo>
                <a:lnTo>
                  <a:pt x="5536685" y="1806344"/>
                </a:lnTo>
                <a:lnTo>
                  <a:pt x="0" y="1806344"/>
                </a:lnTo>
                <a:lnTo>
                  <a:pt x="0" y="0"/>
                </a:lnTo>
                <a:close/>
              </a:path>
            </a:pathLst>
          </a:custGeom>
          <a:blipFill rotWithShape="1">
            <a:blip r:embed="rId3">
              <a:alphaModFix/>
            </a:blip>
            <a:stretch>
              <a:fillRect b="0" l="0" r="0" t="0"/>
            </a:stretch>
          </a:blipFill>
          <a:ln>
            <a:noFill/>
          </a:ln>
        </p:spPr>
      </p:sp>
      <p:sp>
        <p:nvSpPr>
          <p:cNvPr id="67" name="Google Shape;67;p29"/>
          <p:cNvSpPr txBox="1"/>
          <p:nvPr>
            <p:ph idx="1" type="body"/>
          </p:nvPr>
        </p:nvSpPr>
        <p:spPr>
          <a:xfrm>
            <a:off x="879125" y="4259350"/>
            <a:ext cx="8229600" cy="45261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sp>
        <p:nvSpPr>
          <p:cNvPr id="6" name="Google Shape;6;p21"/>
          <p:cNvSpPr txBox="1"/>
          <p:nvPr>
            <p:ph type="title"/>
          </p:nvPr>
        </p:nvSpPr>
        <p:spPr>
          <a:xfrm>
            <a:off x="953925" y="947625"/>
            <a:ext cx="16645800" cy="1143000"/>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chemeClr val="lt1"/>
              </a:buClr>
              <a:buSzPts val="7200"/>
              <a:buFont typeface="Dela Gothic One"/>
              <a:buNone/>
              <a:defRPr b="0" i="0" sz="7200" u="none" cap="none" strike="noStrike">
                <a:solidFill>
                  <a:schemeClr val="lt1"/>
                </a:solidFill>
                <a:latin typeface="Dela Gothic One"/>
                <a:ea typeface="Dela Gothic One"/>
                <a:cs typeface="Dela Gothic One"/>
                <a:sym typeface="Dela Gothic On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21"/>
          <p:cNvSpPr txBox="1"/>
          <p:nvPr>
            <p:ph idx="1" type="body"/>
          </p:nvPr>
        </p:nvSpPr>
        <p:spPr>
          <a:xfrm>
            <a:off x="1066075" y="2357225"/>
            <a:ext cx="5012700" cy="4526100"/>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lt1"/>
              </a:buClr>
              <a:buSzPts val="3200"/>
              <a:buFont typeface="Montserrat"/>
              <a:buChar char="•"/>
              <a:defRPr b="0" i="0" sz="3200" u="none" cap="none" strike="noStrike">
                <a:solidFill>
                  <a:schemeClr val="lt1"/>
                </a:solidFill>
                <a:latin typeface="Montserrat"/>
                <a:ea typeface="Montserrat"/>
                <a:cs typeface="Montserrat"/>
                <a:sym typeface="Montserrat"/>
              </a:defRPr>
            </a:lvl1pPr>
            <a:lvl2pPr indent="-406400" lvl="1" marL="914400" marR="0" rtl="0" algn="l">
              <a:lnSpc>
                <a:spcPct val="100000"/>
              </a:lnSpc>
              <a:spcBef>
                <a:spcPts val="560"/>
              </a:spcBef>
              <a:spcAft>
                <a:spcPts val="0"/>
              </a:spcAft>
              <a:buClr>
                <a:schemeClr val="lt1"/>
              </a:buClr>
              <a:buSzPts val="2800"/>
              <a:buFont typeface="Montserrat"/>
              <a:buChar char="–"/>
              <a:defRPr b="0" i="0" sz="2800" u="none" cap="none" strike="noStrike">
                <a:solidFill>
                  <a:schemeClr val="lt1"/>
                </a:solidFill>
                <a:latin typeface="Montserrat"/>
                <a:ea typeface="Montserrat"/>
                <a:cs typeface="Montserrat"/>
                <a:sym typeface="Montserrat"/>
              </a:defRPr>
            </a:lvl2pPr>
            <a:lvl3pPr indent="-381000" lvl="2" marL="1371600" marR="0" rtl="0" algn="l">
              <a:lnSpc>
                <a:spcPct val="100000"/>
              </a:lnSpc>
              <a:spcBef>
                <a:spcPts val="480"/>
              </a:spcBef>
              <a:spcAft>
                <a:spcPts val="0"/>
              </a:spcAft>
              <a:buClr>
                <a:schemeClr val="lt1"/>
              </a:buClr>
              <a:buSzPts val="2400"/>
              <a:buFont typeface="Montserrat"/>
              <a:buChar char="•"/>
              <a:defRPr b="0" i="0" sz="2400" u="none" cap="none" strike="noStrike">
                <a:solidFill>
                  <a:schemeClr val="lt1"/>
                </a:solidFill>
                <a:latin typeface="Montserrat"/>
                <a:ea typeface="Montserrat"/>
                <a:cs typeface="Montserrat"/>
                <a:sym typeface="Montserrat"/>
              </a:defRPr>
            </a:lvl3pPr>
            <a:lvl4pPr indent="-355600" lvl="3" marL="1828800" marR="0" rtl="0" algn="l">
              <a:lnSpc>
                <a:spcPct val="100000"/>
              </a:lnSpc>
              <a:spcBef>
                <a:spcPts val="400"/>
              </a:spcBef>
              <a:spcAft>
                <a:spcPts val="0"/>
              </a:spcAft>
              <a:buClr>
                <a:schemeClr val="lt1"/>
              </a:buClr>
              <a:buSzPts val="2000"/>
              <a:buFont typeface="Montserrat"/>
              <a:buChar char="–"/>
              <a:defRPr b="0" i="0" sz="2000" u="none" cap="none" strike="noStrike">
                <a:solidFill>
                  <a:schemeClr val="lt1"/>
                </a:solidFill>
                <a:latin typeface="Montserrat"/>
                <a:ea typeface="Montserrat"/>
                <a:cs typeface="Montserrat"/>
                <a:sym typeface="Montserrat"/>
              </a:defRPr>
            </a:lvl4pPr>
            <a:lvl5pPr indent="-355600" lvl="4" marL="2286000" marR="0" rtl="0" algn="l">
              <a:lnSpc>
                <a:spcPct val="100000"/>
              </a:lnSpc>
              <a:spcBef>
                <a:spcPts val="400"/>
              </a:spcBef>
              <a:spcAft>
                <a:spcPts val="0"/>
              </a:spcAft>
              <a:buClr>
                <a:schemeClr val="lt1"/>
              </a:buClr>
              <a:buSzPts val="2000"/>
              <a:buFont typeface="Montserrat"/>
              <a:buChar char="»"/>
              <a:defRPr b="0" i="0" sz="2000" u="none" cap="none" strike="noStrike">
                <a:solidFill>
                  <a:schemeClr val="lt1"/>
                </a:solidFill>
                <a:latin typeface="Montserrat"/>
                <a:ea typeface="Montserrat"/>
                <a:cs typeface="Montserrat"/>
                <a:sym typeface="Montserrat"/>
              </a:defRPr>
            </a:lvl5pPr>
            <a:lvl6pPr indent="-355600" lvl="5" marL="2743200" marR="0" rtl="0" algn="l">
              <a:lnSpc>
                <a:spcPct val="100000"/>
              </a:lnSpc>
              <a:spcBef>
                <a:spcPts val="400"/>
              </a:spcBef>
              <a:spcAft>
                <a:spcPts val="0"/>
              </a:spcAft>
              <a:buClr>
                <a:schemeClr val="lt1"/>
              </a:buClr>
              <a:buSzPts val="2000"/>
              <a:buFont typeface="Montserrat"/>
              <a:buChar char="•"/>
              <a:defRPr b="0" i="0" sz="2000" u="none" cap="none" strike="noStrike">
                <a:solidFill>
                  <a:schemeClr val="lt1"/>
                </a:solidFill>
                <a:latin typeface="Montserrat"/>
                <a:ea typeface="Montserrat"/>
                <a:cs typeface="Montserrat"/>
                <a:sym typeface="Montserrat"/>
              </a:defRPr>
            </a:lvl6pPr>
            <a:lvl7pPr indent="-355600" lvl="6" marL="3200400" marR="0" rtl="0" algn="l">
              <a:lnSpc>
                <a:spcPct val="100000"/>
              </a:lnSpc>
              <a:spcBef>
                <a:spcPts val="400"/>
              </a:spcBef>
              <a:spcAft>
                <a:spcPts val="0"/>
              </a:spcAft>
              <a:buClr>
                <a:schemeClr val="lt1"/>
              </a:buClr>
              <a:buSzPts val="2000"/>
              <a:buFont typeface="Montserrat"/>
              <a:buChar char="•"/>
              <a:defRPr b="0" i="0" sz="2000" u="none" cap="none" strike="noStrike">
                <a:solidFill>
                  <a:schemeClr val="lt1"/>
                </a:solidFill>
                <a:latin typeface="Montserrat"/>
                <a:ea typeface="Montserrat"/>
                <a:cs typeface="Montserrat"/>
                <a:sym typeface="Montserrat"/>
              </a:defRPr>
            </a:lvl7pPr>
            <a:lvl8pPr indent="-355600" lvl="7" marL="3657600" marR="0" rtl="0" algn="l">
              <a:lnSpc>
                <a:spcPct val="100000"/>
              </a:lnSpc>
              <a:spcBef>
                <a:spcPts val="400"/>
              </a:spcBef>
              <a:spcAft>
                <a:spcPts val="0"/>
              </a:spcAft>
              <a:buClr>
                <a:schemeClr val="lt1"/>
              </a:buClr>
              <a:buSzPts val="2000"/>
              <a:buFont typeface="Montserrat"/>
              <a:buChar char="•"/>
              <a:defRPr b="0" i="0" sz="2000" u="none" cap="none" strike="noStrike">
                <a:solidFill>
                  <a:schemeClr val="lt1"/>
                </a:solidFill>
                <a:latin typeface="Montserrat"/>
                <a:ea typeface="Montserrat"/>
                <a:cs typeface="Montserrat"/>
                <a:sym typeface="Montserrat"/>
              </a:defRPr>
            </a:lvl8pPr>
            <a:lvl9pPr indent="-355600" lvl="8" marL="4114800" marR="0" rtl="0" algn="l">
              <a:lnSpc>
                <a:spcPct val="100000"/>
              </a:lnSpc>
              <a:spcBef>
                <a:spcPts val="400"/>
              </a:spcBef>
              <a:spcAft>
                <a:spcPts val="0"/>
              </a:spcAft>
              <a:buClr>
                <a:schemeClr val="lt1"/>
              </a:buClr>
              <a:buSzPts val="2000"/>
              <a:buFont typeface="Montserrat"/>
              <a:buChar char="•"/>
              <a:defRPr b="0" i="0" sz="2000" u="none" cap="none" strike="noStrike">
                <a:solidFill>
                  <a:schemeClr val="lt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 Id="rId4" Type="http://schemas.openxmlformats.org/officeDocument/2006/relationships/image" Target="../media/image33.png"/><Relationship Id="rId11" Type="http://schemas.openxmlformats.org/officeDocument/2006/relationships/image" Target="../media/image23.png"/><Relationship Id="rId10" Type="http://schemas.openxmlformats.org/officeDocument/2006/relationships/image" Target="../media/image12.png"/><Relationship Id="rId12" Type="http://schemas.openxmlformats.org/officeDocument/2006/relationships/image" Target="../media/image14.png"/><Relationship Id="rId9"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13.png"/><Relationship Id="rId7" Type="http://schemas.openxmlformats.org/officeDocument/2006/relationships/image" Target="../media/image9.png"/><Relationship Id="rId8"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0.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20.png"/><Relationship Id="rId9" Type="http://schemas.openxmlformats.org/officeDocument/2006/relationships/image" Target="../media/image13.png"/><Relationship Id="rId5" Type="http://schemas.openxmlformats.org/officeDocument/2006/relationships/image" Target="../media/image28.png"/><Relationship Id="rId6" Type="http://schemas.openxmlformats.org/officeDocument/2006/relationships/image" Target="../media/image3.png"/><Relationship Id="rId7" Type="http://schemas.openxmlformats.org/officeDocument/2006/relationships/image" Target="../media/image9.png"/><Relationship Id="rId8"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1.png"/><Relationship Id="rId4" Type="http://schemas.openxmlformats.org/officeDocument/2006/relationships/image" Target="../media/image39.png"/><Relationship Id="rId5" Type="http://schemas.openxmlformats.org/officeDocument/2006/relationships/image" Target="../media/image35.png"/><Relationship Id="rId6" Type="http://schemas.openxmlformats.org/officeDocument/2006/relationships/image" Target="../media/image34.png"/><Relationship Id="rId7"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3.png"/><Relationship Id="rId4" Type="http://schemas.openxmlformats.org/officeDocument/2006/relationships/image" Target="../media/image45.png"/><Relationship Id="rId5" Type="http://schemas.openxmlformats.org/officeDocument/2006/relationships/image" Target="../media/image44.png"/><Relationship Id="rId6" Type="http://schemas.openxmlformats.org/officeDocument/2006/relationships/image" Target="../media/image49.png"/><Relationship Id="rId7"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2.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53.png"/><Relationship Id="rId7"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4.png"/><Relationship Id="rId4" Type="http://schemas.openxmlformats.org/officeDocument/2006/relationships/image" Target="../media/image52.png"/><Relationship Id="rId5" Type="http://schemas.openxmlformats.org/officeDocument/2006/relationships/image" Target="../media/image51.png"/><Relationship Id="rId6" Type="http://schemas.openxmlformats.org/officeDocument/2006/relationships/image" Target="../media/image54.png"/><Relationship Id="rId7" Type="http://schemas.openxmlformats.org/officeDocument/2006/relationships/image" Target="../media/image6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5.png"/><Relationship Id="rId4" Type="http://schemas.openxmlformats.org/officeDocument/2006/relationships/image" Target="../media/image60.png"/><Relationship Id="rId5" Type="http://schemas.openxmlformats.org/officeDocument/2006/relationships/image" Target="../media/image56.png"/><Relationship Id="rId6" Type="http://schemas.openxmlformats.org/officeDocument/2006/relationships/image" Target="../media/image61.png"/><Relationship Id="rId7" Type="http://schemas.openxmlformats.org/officeDocument/2006/relationships/image" Target="../media/image6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9.png"/><Relationship Id="rId4" Type="http://schemas.openxmlformats.org/officeDocument/2006/relationships/image" Target="../media/image57.png"/><Relationship Id="rId5" Type="http://schemas.openxmlformats.org/officeDocument/2006/relationships/image" Target="../media/image65.png"/><Relationship Id="rId6" Type="http://schemas.openxmlformats.org/officeDocument/2006/relationships/image" Target="../media/image62.png"/><Relationship Id="rId7" Type="http://schemas.openxmlformats.org/officeDocument/2006/relationships/image" Target="../media/image6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89.jpg"/><Relationship Id="rId4" Type="http://schemas.openxmlformats.org/officeDocument/2006/relationships/image" Target="../media/image92.png"/><Relationship Id="rId9" Type="http://schemas.openxmlformats.org/officeDocument/2006/relationships/image" Target="../media/image22.png"/><Relationship Id="rId5" Type="http://schemas.openxmlformats.org/officeDocument/2006/relationships/image" Target="../media/image93.jpg"/><Relationship Id="rId6" Type="http://schemas.openxmlformats.org/officeDocument/2006/relationships/image" Target="../media/image30.jpg"/><Relationship Id="rId7" Type="http://schemas.openxmlformats.org/officeDocument/2006/relationships/image" Target="../media/image16.jpg"/><Relationship Id="rId8" Type="http://schemas.openxmlformats.org/officeDocument/2006/relationships/image" Target="../media/image1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9.png"/><Relationship Id="rId4" Type="http://schemas.openxmlformats.org/officeDocument/2006/relationships/image" Target="../media/image80.png"/><Relationship Id="rId5" Type="http://schemas.openxmlformats.org/officeDocument/2006/relationships/image" Target="../media/image68.png"/><Relationship Id="rId6" Type="http://schemas.openxmlformats.org/officeDocument/2006/relationships/image" Target="../media/image70.png"/><Relationship Id="rId7" Type="http://schemas.openxmlformats.org/officeDocument/2006/relationships/image" Target="../media/image7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4.png"/><Relationship Id="rId7" Type="http://schemas.openxmlformats.org/officeDocument/2006/relationships/image" Target="../media/image28.png"/><Relationship Id="rId8"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3.png"/><Relationship Id="rId4" Type="http://schemas.openxmlformats.org/officeDocument/2006/relationships/image" Target="../media/image75.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90.jpg"/><Relationship Id="rId4" Type="http://schemas.openxmlformats.org/officeDocument/2006/relationships/image" Target="../media/image8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88.jpg"/><Relationship Id="rId4" Type="http://schemas.openxmlformats.org/officeDocument/2006/relationships/image" Target="../media/image9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6.png"/><Relationship Id="rId4" Type="http://schemas.openxmlformats.org/officeDocument/2006/relationships/image" Target="../media/image20.png"/><Relationship Id="rId9" Type="http://schemas.openxmlformats.org/officeDocument/2006/relationships/image" Target="../media/image13.png"/><Relationship Id="rId5" Type="http://schemas.openxmlformats.org/officeDocument/2006/relationships/image" Target="../media/image28.png"/><Relationship Id="rId6" Type="http://schemas.openxmlformats.org/officeDocument/2006/relationships/image" Target="../media/image3.png"/><Relationship Id="rId7" Type="http://schemas.openxmlformats.org/officeDocument/2006/relationships/image" Target="../media/image9.png"/><Relationship Id="rId8"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8.png"/><Relationship Id="rId4" Type="http://schemas.openxmlformats.org/officeDocument/2006/relationships/image" Target="../media/image9.png"/><Relationship Id="rId9" Type="http://schemas.openxmlformats.org/officeDocument/2006/relationships/image" Target="../media/image77.png"/><Relationship Id="rId5" Type="http://schemas.openxmlformats.org/officeDocument/2006/relationships/image" Target="../media/image1.png"/><Relationship Id="rId6" Type="http://schemas.openxmlformats.org/officeDocument/2006/relationships/image" Target="../media/image72.png"/><Relationship Id="rId7" Type="http://schemas.openxmlformats.org/officeDocument/2006/relationships/image" Target="../media/image76.png"/><Relationship Id="rId8" Type="http://schemas.openxmlformats.org/officeDocument/2006/relationships/image" Target="../media/image7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24.png"/><Relationship Id="rId4" Type="http://schemas.openxmlformats.org/officeDocument/2006/relationships/image" Target="../media/image21.png"/><Relationship Id="rId5"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8.png"/><Relationship Id="rId4" Type="http://schemas.openxmlformats.org/officeDocument/2006/relationships/image" Target="../media/image9.png"/><Relationship Id="rId9" Type="http://schemas.openxmlformats.org/officeDocument/2006/relationships/image" Target="../media/image95.png"/><Relationship Id="rId5" Type="http://schemas.openxmlformats.org/officeDocument/2006/relationships/image" Target="../media/image1.png"/><Relationship Id="rId6" Type="http://schemas.openxmlformats.org/officeDocument/2006/relationships/image" Target="../media/image72.png"/><Relationship Id="rId7" Type="http://schemas.openxmlformats.org/officeDocument/2006/relationships/image" Target="../media/image78.png"/><Relationship Id="rId8" Type="http://schemas.openxmlformats.org/officeDocument/2006/relationships/image" Target="../media/image9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8.png"/><Relationship Id="rId4" Type="http://schemas.openxmlformats.org/officeDocument/2006/relationships/image" Target="../media/image13.png"/><Relationship Id="rId9" Type="http://schemas.openxmlformats.org/officeDocument/2006/relationships/image" Target="../media/image84.png"/><Relationship Id="rId5" Type="http://schemas.openxmlformats.org/officeDocument/2006/relationships/image" Target="../media/image9.png"/><Relationship Id="rId6" Type="http://schemas.openxmlformats.org/officeDocument/2006/relationships/image" Target="../media/image1.png"/><Relationship Id="rId7" Type="http://schemas.openxmlformats.org/officeDocument/2006/relationships/image" Target="../media/image85.png"/><Relationship Id="rId8" Type="http://schemas.openxmlformats.org/officeDocument/2006/relationships/image" Target="../media/image8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8.png"/><Relationship Id="rId4" Type="http://schemas.openxmlformats.org/officeDocument/2006/relationships/image" Target="../media/image13.png"/><Relationship Id="rId9" Type="http://schemas.openxmlformats.org/officeDocument/2006/relationships/image" Target="../media/image86.png"/><Relationship Id="rId5" Type="http://schemas.openxmlformats.org/officeDocument/2006/relationships/image" Target="../media/image9.png"/><Relationship Id="rId6" Type="http://schemas.openxmlformats.org/officeDocument/2006/relationships/image" Target="../media/image1.png"/><Relationship Id="rId7" Type="http://schemas.openxmlformats.org/officeDocument/2006/relationships/image" Target="../media/image82.png"/><Relationship Id="rId8" Type="http://schemas.openxmlformats.org/officeDocument/2006/relationships/image" Target="../media/image8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0.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4.png"/><Relationship Id="rId7" Type="http://schemas.openxmlformats.org/officeDocument/2006/relationships/image" Target="../media/image28.png"/><Relationship Id="rId8"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71" name="Shape 71"/>
        <p:cNvGrpSpPr/>
        <p:nvPr/>
      </p:nvGrpSpPr>
      <p:grpSpPr>
        <a:xfrm>
          <a:off x="0" y="0"/>
          <a:ext cx="0" cy="0"/>
          <a:chOff x="0" y="0"/>
          <a:chExt cx="0" cy="0"/>
        </a:xfrm>
      </p:grpSpPr>
      <p:sp>
        <p:nvSpPr>
          <p:cNvPr id="72" name="Google Shape;72;p1"/>
          <p:cNvSpPr/>
          <p:nvPr/>
        </p:nvSpPr>
        <p:spPr>
          <a:xfrm>
            <a:off x="0" y="34290"/>
            <a:ext cx="18288000" cy="10224135"/>
          </a:xfrm>
          <a:custGeom>
            <a:rect b="b" l="l" r="r" t="t"/>
            <a:pathLst>
              <a:path extrusionOk="0" h="10224135" w="18288000">
                <a:moveTo>
                  <a:pt x="0" y="0"/>
                </a:moveTo>
                <a:lnTo>
                  <a:pt x="18288000" y="0"/>
                </a:lnTo>
                <a:lnTo>
                  <a:pt x="18288000" y="10224135"/>
                </a:lnTo>
                <a:lnTo>
                  <a:pt x="0" y="10224135"/>
                </a:lnTo>
                <a:lnTo>
                  <a:pt x="0" y="0"/>
                </a:lnTo>
                <a:close/>
              </a:path>
            </a:pathLst>
          </a:custGeom>
          <a:blipFill rotWithShape="1">
            <a:blip r:embed="rId3">
              <a:alphaModFix/>
            </a:blip>
            <a:stretch>
              <a:fillRect b="-39568" l="0" r="0" t="-39289"/>
            </a:stretch>
          </a:blipFill>
          <a:ln>
            <a:noFill/>
          </a:ln>
        </p:spPr>
      </p:sp>
      <p:sp>
        <p:nvSpPr>
          <p:cNvPr id="73" name="Google Shape;73;p1"/>
          <p:cNvSpPr/>
          <p:nvPr/>
        </p:nvSpPr>
        <p:spPr>
          <a:xfrm rot="-4327781">
            <a:off x="-5571085" y="-1556518"/>
            <a:ext cx="10194720" cy="7156721"/>
          </a:xfrm>
          <a:custGeom>
            <a:rect b="b" l="l" r="r" t="t"/>
            <a:pathLst>
              <a:path extrusionOk="0" h="7156721" w="10194720">
                <a:moveTo>
                  <a:pt x="0" y="0"/>
                </a:moveTo>
                <a:lnTo>
                  <a:pt x="10194721" y="0"/>
                </a:lnTo>
                <a:lnTo>
                  <a:pt x="10194721" y="7156722"/>
                </a:lnTo>
                <a:lnTo>
                  <a:pt x="0" y="7156722"/>
                </a:lnTo>
                <a:lnTo>
                  <a:pt x="0" y="0"/>
                </a:lnTo>
                <a:close/>
              </a:path>
            </a:pathLst>
          </a:custGeom>
          <a:blipFill rotWithShape="1">
            <a:blip r:embed="rId4">
              <a:alphaModFix/>
            </a:blip>
            <a:stretch>
              <a:fillRect b="0" l="0" r="-283" t="0"/>
            </a:stretch>
          </a:blipFill>
          <a:ln>
            <a:noFill/>
          </a:ln>
        </p:spPr>
      </p:sp>
      <p:sp>
        <p:nvSpPr>
          <p:cNvPr id="74" name="Google Shape;74;p1"/>
          <p:cNvSpPr/>
          <p:nvPr/>
        </p:nvSpPr>
        <p:spPr>
          <a:xfrm>
            <a:off x="6709109" y="1009650"/>
            <a:ext cx="11139898" cy="8248650"/>
          </a:xfrm>
          <a:custGeom>
            <a:rect b="b" l="l" r="r" t="t"/>
            <a:pathLst>
              <a:path extrusionOk="0" h="8248650" w="11139898">
                <a:moveTo>
                  <a:pt x="0" y="0"/>
                </a:moveTo>
                <a:lnTo>
                  <a:pt x="11139899" y="0"/>
                </a:lnTo>
                <a:lnTo>
                  <a:pt x="11139899" y="8248650"/>
                </a:lnTo>
                <a:lnTo>
                  <a:pt x="0" y="8248650"/>
                </a:lnTo>
                <a:lnTo>
                  <a:pt x="0" y="0"/>
                </a:lnTo>
                <a:close/>
              </a:path>
            </a:pathLst>
          </a:custGeom>
          <a:blipFill rotWithShape="1">
            <a:blip r:embed="rId5">
              <a:alphaModFix/>
            </a:blip>
            <a:stretch>
              <a:fillRect b="0" l="0" r="-228" t="0"/>
            </a:stretch>
          </a:blipFill>
          <a:ln>
            <a:noFill/>
          </a:ln>
        </p:spPr>
      </p:sp>
      <p:sp>
        <p:nvSpPr>
          <p:cNvPr id="75" name="Google Shape;75;p1"/>
          <p:cNvSpPr/>
          <p:nvPr/>
        </p:nvSpPr>
        <p:spPr>
          <a:xfrm>
            <a:off x="749259" y="8331904"/>
            <a:ext cx="5536686" cy="543602"/>
          </a:xfrm>
          <a:custGeom>
            <a:rect b="b" l="l" r="r" t="t"/>
            <a:pathLst>
              <a:path extrusionOk="0" h="543602" w="5536686">
                <a:moveTo>
                  <a:pt x="0" y="0"/>
                </a:moveTo>
                <a:lnTo>
                  <a:pt x="5536686" y="0"/>
                </a:lnTo>
                <a:lnTo>
                  <a:pt x="5536686" y="543601"/>
                </a:lnTo>
                <a:lnTo>
                  <a:pt x="0" y="543601"/>
                </a:lnTo>
                <a:lnTo>
                  <a:pt x="0" y="0"/>
                </a:lnTo>
                <a:close/>
              </a:path>
            </a:pathLst>
          </a:custGeom>
          <a:blipFill rotWithShape="1">
            <a:blip r:embed="rId6">
              <a:alphaModFix/>
            </a:blip>
            <a:stretch>
              <a:fillRect b="0" l="0" r="0" t="0"/>
            </a:stretch>
          </a:blipFill>
          <a:ln>
            <a:noFill/>
          </a:ln>
        </p:spPr>
      </p:sp>
      <p:sp>
        <p:nvSpPr>
          <p:cNvPr id="76" name="Google Shape;76;p1"/>
          <p:cNvSpPr/>
          <p:nvPr/>
        </p:nvSpPr>
        <p:spPr>
          <a:xfrm>
            <a:off x="2243246" y="6797361"/>
            <a:ext cx="5536686" cy="1806344"/>
          </a:xfrm>
          <a:custGeom>
            <a:rect b="b" l="l" r="r" t="t"/>
            <a:pathLst>
              <a:path extrusionOk="0" h="1806344" w="5536686">
                <a:moveTo>
                  <a:pt x="0" y="0"/>
                </a:moveTo>
                <a:lnTo>
                  <a:pt x="5536686" y="0"/>
                </a:lnTo>
                <a:lnTo>
                  <a:pt x="5536686" y="1806343"/>
                </a:lnTo>
                <a:lnTo>
                  <a:pt x="0" y="1806343"/>
                </a:lnTo>
                <a:lnTo>
                  <a:pt x="0" y="0"/>
                </a:lnTo>
                <a:close/>
              </a:path>
            </a:pathLst>
          </a:custGeom>
          <a:blipFill rotWithShape="1">
            <a:blip r:embed="rId7">
              <a:alphaModFix/>
            </a:blip>
            <a:stretch>
              <a:fillRect b="0" l="0" r="0" t="0"/>
            </a:stretch>
          </a:blipFill>
          <a:ln>
            <a:noFill/>
          </a:ln>
        </p:spPr>
      </p:sp>
      <p:sp>
        <p:nvSpPr>
          <p:cNvPr id="77" name="Google Shape;77;p1"/>
          <p:cNvSpPr/>
          <p:nvPr/>
        </p:nvSpPr>
        <p:spPr>
          <a:xfrm rot="10800000">
            <a:off x="-1089495" y="8603704"/>
            <a:ext cx="5536686" cy="1806344"/>
          </a:xfrm>
          <a:custGeom>
            <a:rect b="b" l="l" r="r" t="t"/>
            <a:pathLst>
              <a:path extrusionOk="0" h="1806344" w="5536686">
                <a:moveTo>
                  <a:pt x="0" y="0"/>
                </a:moveTo>
                <a:lnTo>
                  <a:pt x="5536686" y="0"/>
                </a:lnTo>
                <a:lnTo>
                  <a:pt x="5536686" y="1806344"/>
                </a:lnTo>
                <a:lnTo>
                  <a:pt x="0" y="1806344"/>
                </a:lnTo>
                <a:lnTo>
                  <a:pt x="0" y="0"/>
                </a:lnTo>
                <a:close/>
              </a:path>
            </a:pathLst>
          </a:custGeom>
          <a:blipFill rotWithShape="1">
            <a:blip r:embed="rId7">
              <a:alphaModFix/>
            </a:blip>
            <a:stretch>
              <a:fillRect b="0" l="0" r="0" t="0"/>
            </a:stretch>
          </a:blipFill>
          <a:ln>
            <a:noFill/>
          </a:ln>
        </p:spPr>
      </p:sp>
      <p:sp>
        <p:nvSpPr>
          <p:cNvPr id="78" name="Google Shape;78;p1"/>
          <p:cNvSpPr/>
          <p:nvPr/>
        </p:nvSpPr>
        <p:spPr>
          <a:xfrm>
            <a:off x="4443631" y="1201036"/>
            <a:ext cx="5681086" cy="1200129"/>
          </a:xfrm>
          <a:custGeom>
            <a:rect b="b" l="l" r="r" t="t"/>
            <a:pathLst>
              <a:path extrusionOk="0" h="1200129" w="5681086">
                <a:moveTo>
                  <a:pt x="0" y="0"/>
                </a:moveTo>
                <a:lnTo>
                  <a:pt x="5681086" y="0"/>
                </a:lnTo>
                <a:lnTo>
                  <a:pt x="5681086" y="1200129"/>
                </a:lnTo>
                <a:lnTo>
                  <a:pt x="0" y="1200129"/>
                </a:lnTo>
                <a:lnTo>
                  <a:pt x="0" y="0"/>
                </a:lnTo>
                <a:close/>
              </a:path>
            </a:pathLst>
          </a:custGeom>
          <a:blipFill rotWithShape="1">
            <a:blip r:embed="rId8">
              <a:alphaModFix/>
            </a:blip>
            <a:stretch>
              <a:fillRect b="0" l="0" r="0" t="0"/>
            </a:stretch>
          </a:blipFill>
          <a:ln>
            <a:noFill/>
          </a:ln>
        </p:spPr>
      </p:sp>
      <p:sp>
        <p:nvSpPr>
          <p:cNvPr id="79" name="Google Shape;79;p1"/>
          <p:cNvSpPr/>
          <p:nvPr/>
        </p:nvSpPr>
        <p:spPr>
          <a:xfrm>
            <a:off x="1840677" y="1469302"/>
            <a:ext cx="5681086" cy="919303"/>
          </a:xfrm>
          <a:custGeom>
            <a:rect b="b" l="l" r="r" t="t"/>
            <a:pathLst>
              <a:path extrusionOk="0" h="919303" w="5681086">
                <a:moveTo>
                  <a:pt x="0" y="0"/>
                </a:moveTo>
                <a:lnTo>
                  <a:pt x="5681086" y="0"/>
                </a:lnTo>
                <a:lnTo>
                  <a:pt x="5681086" y="919303"/>
                </a:lnTo>
                <a:lnTo>
                  <a:pt x="0" y="919303"/>
                </a:lnTo>
                <a:lnTo>
                  <a:pt x="0" y="0"/>
                </a:lnTo>
                <a:close/>
              </a:path>
            </a:pathLst>
          </a:custGeom>
          <a:blipFill rotWithShape="1">
            <a:blip r:embed="rId9">
              <a:alphaModFix/>
            </a:blip>
            <a:stretch>
              <a:fillRect b="0" l="0" r="0" t="0"/>
            </a:stretch>
          </a:blipFill>
          <a:ln>
            <a:noFill/>
          </a:ln>
        </p:spPr>
      </p:sp>
      <p:sp>
        <p:nvSpPr>
          <p:cNvPr id="80" name="Google Shape;80;p1"/>
          <p:cNvSpPr/>
          <p:nvPr/>
        </p:nvSpPr>
        <p:spPr>
          <a:xfrm>
            <a:off x="-856727" y="1009650"/>
            <a:ext cx="5681086" cy="919303"/>
          </a:xfrm>
          <a:custGeom>
            <a:rect b="b" l="l" r="r" t="t"/>
            <a:pathLst>
              <a:path extrusionOk="0" h="919303" w="5681086">
                <a:moveTo>
                  <a:pt x="0" y="0"/>
                </a:moveTo>
                <a:lnTo>
                  <a:pt x="5681086" y="0"/>
                </a:lnTo>
                <a:lnTo>
                  <a:pt x="5681086" y="919303"/>
                </a:lnTo>
                <a:lnTo>
                  <a:pt x="0" y="919303"/>
                </a:lnTo>
                <a:lnTo>
                  <a:pt x="0" y="0"/>
                </a:lnTo>
                <a:close/>
              </a:path>
            </a:pathLst>
          </a:custGeom>
          <a:blipFill rotWithShape="1">
            <a:blip r:embed="rId9">
              <a:alphaModFix/>
            </a:blip>
            <a:stretch>
              <a:fillRect b="0" l="0" r="0" t="0"/>
            </a:stretch>
          </a:blipFill>
          <a:ln>
            <a:noFill/>
          </a:ln>
        </p:spPr>
      </p:sp>
      <p:sp>
        <p:nvSpPr>
          <p:cNvPr id="81" name="Google Shape;81;p1"/>
          <p:cNvSpPr/>
          <p:nvPr/>
        </p:nvSpPr>
        <p:spPr>
          <a:xfrm>
            <a:off x="8330134" y="7398056"/>
            <a:ext cx="607277" cy="607277"/>
          </a:xfrm>
          <a:custGeom>
            <a:rect b="b" l="l" r="r" t="t"/>
            <a:pathLst>
              <a:path extrusionOk="0" h="607277" w="607277">
                <a:moveTo>
                  <a:pt x="0" y="0"/>
                </a:moveTo>
                <a:lnTo>
                  <a:pt x="607277" y="0"/>
                </a:lnTo>
                <a:lnTo>
                  <a:pt x="607277" y="607277"/>
                </a:lnTo>
                <a:lnTo>
                  <a:pt x="0" y="607277"/>
                </a:lnTo>
                <a:lnTo>
                  <a:pt x="0" y="0"/>
                </a:lnTo>
                <a:close/>
              </a:path>
            </a:pathLst>
          </a:custGeom>
          <a:blipFill rotWithShape="1">
            <a:blip r:embed="rId10">
              <a:alphaModFix/>
            </a:blip>
            <a:stretch>
              <a:fillRect b="0" l="0" r="0" t="0"/>
            </a:stretch>
          </a:blipFill>
          <a:ln>
            <a:noFill/>
          </a:ln>
        </p:spPr>
      </p:sp>
      <p:sp>
        <p:nvSpPr>
          <p:cNvPr id="82" name="Google Shape;82;p1"/>
          <p:cNvSpPr/>
          <p:nvPr/>
        </p:nvSpPr>
        <p:spPr>
          <a:xfrm rot="5400000">
            <a:off x="615506" y="1786976"/>
            <a:ext cx="1504590" cy="4449055"/>
          </a:xfrm>
          <a:custGeom>
            <a:rect b="b" l="l" r="r" t="t"/>
            <a:pathLst>
              <a:path extrusionOk="0" h="4449055" w="1504590">
                <a:moveTo>
                  <a:pt x="0" y="0"/>
                </a:moveTo>
                <a:lnTo>
                  <a:pt x="1504589" y="0"/>
                </a:lnTo>
                <a:lnTo>
                  <a:pt x="1504589" y="4449056"/>
                </a:lnTo>
                <a:lnTo>
                  <a:pt x="0" y="4449056"/>
                </a:lnTo>
                <a:lnTo>
                  <a:pt x="0" y="0"/>
                </a:lnTo>
                <a:close/>
              </a:path>
            </a:pathLst>
          </a:custGeom>
          <a:blipFill rotWithShape="1">
            <a:blip r:embed="rId11">
              <a:alphaModFix/>
            </a:blip>
            <a:stretch>
              <a:fillRect b="0" l="0" r="0" t="0"/>
            </a:stretch>
          </a:blipFill>
          <a:ln>
            <a:noFill/>
          </a:ln>
        </p:spPr>
      </p:sp>
      <p:sp>
        <p:nvSpPr>
          <p:cNvPr id="83" name="Google Shape;83;p1"/>
          <p:cNvSpPr txBox="1"/>
          <p:nvPr/>
        </p:nvSpPr>
        <p:spPr>
          <a:xfrm>
            <a:off x="8177734" y="2379080"/>
            <a:ext cx="15021900" cy="4604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972"/>
              <a:buFont typeface="Arial"/>
              <a:buNone/>
            </a:pPr>
            <a:r>
              <a:rPr lang="en-US" sz="9972">
                <a:solidFill>
                  <a:srgbClr val="FFF8F2"/>
                </a:solidFill>
                <a:latin typeface="Dela Gothic One"/>
                <a:ea typeface="Dela Gothic One"/>
                <a:cs typeface="Dela Gothic One"/>
                <a:sym typeface="Dela Gothic One"/>
              </a:rPr>
              <a:t>Solving </a:t>
            </a:r>
            <a:endParaRPr sz="9972">
              <a:solidFill>
                <a:srgbClr val="FFF8F2"/>
              </a:solidFill>
              <a:latin typeface="Dela Gothic One"/>
              <a:ea typeface="Dela Gothic One"/>
              <a:cs typeface="Dela Gothic One"/>
              <a:sym typeface="Dela Gothic One"/>
            </a:endParaRPr>
          </a:p>
          <a:p>
            <a:pPr indent="0" lvl="0" marL="0" marR="0" rtl="0" algn="l">
              <a:lnSpc>
                <a:spcPct val="100000"/>
              </a:lnSpc>
              <a:spcBef>
                <a:spcPts val="0"/>
              </a:spcBef>
              <a:spcAft>
                <a:spcPts val="0"/>
              </a:spcAft>
              <a:buClr>
                <a:srgbClr val="000000"/>
              </a:buClr>
              <a:buSzPts val="9972"/>
              <a:buFont typeface="Arial"/>
              <a:buNone/>
            </a:pPr>
            <a:r>
              <a:rPr lang="en-US" sz="9972">
                <a:solidFill>
                  <a:srgbClr val="FFF8F2"/>
                </a:solidFill>
                <a:latin typeface="Dela Gothic One"/>
                <a:ea typeface="Dela Gothic One"/>
                <a:cs typeface="Dela Gothic One"/>
                <a:sym typeface="Dela Gothic One"/>
              </a:rPr>
              <a:t>Mysteries </a:t>
            </a:r>
            <a:endParaRPr sz="9972">
              <a:solidFill>
                <a:srgbClr val="FFF8F2"/>
              </a:solidFill>
              <a:latin typeface="Dela Gothic One"/>
              <a:ea typeface="Dela Gothic One"/>
              <a:cs typeface="Dela Gothic One"/>
              <a:sym typeface="Dela Gothic One"/>
            </a:endParaRPr>
          </a:p>
          <a:p>
            <a:pPr indent="0" lvl="0" marL="0" marR="0" rtl="0" algn="l">
              <a:lnSpc>
                <a:spcPct val="100000"/>
              </a:lnSpc>
              <a:spcBef>
                <a:spcPts val="0"/>
              </a:spcBef>
              <a:spcAft>
                <a:spcPts val="0"/>
              </a:spcAft>
              <a:buClr>
                <a:srgbClr val="000000"/>
              </a:buClr>
              <a:buSzPts val="9972"/>
              <a:buFont typeface="Arial"/>
              <a:buNone/>
            </a:pPr>
            <a:r>
              <a:rPr lang="en-US" sz="9972">
                <a:solidFill>
                  <a:srgbClr val="FFF8F2"/>
                </a:solidFill>
                <a:latin typeface="Dela Gothic One"/>
                <a:ea typeface="Dela Gothic One"/>
                <a:cs typeface="Dela Gothic One"/>
                <a:sym typeface="Dela Gothic One"/>
              </a:rPr>
              <a:t>with Privacy</a:t>
            </a:r>
            <a:endParaRPr b="0" i="0" sz="1400" u="none" cap="none" strike="noStrike">
              <a:solidFill>
                <a:srgbClr val="000000"/>
              </a:solidFill>
              <a:latin typeface="Arial"/>
              <a:ea typeface="Arial"/>
              <a:cs typeface="Arial"/>
              <a:sym typeface="Arial"/>
            </a:endParaRPr>
          </a:p>
        </p:txBody>
      </p:sp>
      <p:sp>
        <p:nvSpPr>
          <p:cNvPr id="84" name="Google Shape;84;p1"/>
          <p:cNvSpPr txBox="1"/>
          <p:nvPr/>
        </p:nvSpPr>
        <p:spPr>
          <a:xfrm>
            <a:off x="9165250" y="7518825"/>
            <a:ext cx="6138300" cy="492600"/>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Clr>
                <a:srgbClr val="000000"/>
              </a:buClr>
              <a:buSzPts val="3200"/>
              <a:buFont typeface="Arial"/>
              <a:buNone/>
            </a:pPr>
            <a:r>
              <a:rPr lang="en-US" sz="3200">
                <a:solidFill>
                  <a:srgbClr val="FFF8F2"/>
                </a:solidFill>
                <a:latin typeface="Dela Gothic One"/>
                <a:ea typeface="Dela Gothic One"/>
                <a:cs typeface="Dela Gothic One"/>
                <a:sym typeface="Dela Gothic One"/>
              </a:rPr>
              <a:t>UT Austin Student Group</a:t>
            </a:r>
            <a:endParaRPr b="0" i="0" sz="1400" u="none" cap="none" strike="noStrike">
              <a:solidFill>
                <a:srgbClr val="000000"/>
              </a:solidFill>
              <a:latin typeface="Arial"/>
              <a:ea typeface="Arial"/>
              <a:cs typeface="Arial"/>
              <a:sym typeface="Arial"/>
            </a:endParaRPr>
          </a:p>
        </p:txBody>
      </p:sp>
      <p:pic>
        <p:nvPicPr>
          <p:cNvPr id="85" name="Google Shape;85;p1"/>
          <p:cNvPicPr preferRelativeResize="0"/>
          <p:nvPr/>
        </p:nvPicPr>
        <p:blipFill>
          <a:blip r:embed="rId12">
            <a:alphaModFix/>
          </a:blip>
          <a:stretch>
            <a:fillRect/>
          </a:stretch>
        </p:blipFill>
        <p:spPr>
          <a:xfrm>
            <a:off x="2235674" y="5025500"/>
            <a:ext cx="4891126" cy="2493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319de31b08e_0_38"/>
          <p:cNvSpPr txBox="1"/>
          <p:nvPr>
            <p:ph type="title"/>
          </p:nvPr>
        </p:nvSpPr>
        <p:spPr>
          <a:xfrm>
            <a:off x="1374800" y="787750"/>
            <a:ext cx="16629600" cy="11430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How can you protect your privacy?</a:t>
            </a:r>
            <a:endParaRPr/>
          </a:p>
        </p:txBody>
      </p:sp>
      <p:sp>
        <p:nvSpPr>
          <p:cNvPr id="186" name="Google Shape;186;g319de31b08e_0_38"/>
          <p:cNvSpPr txBox="1"/>
          <p:nvPr>
            <p:ph idx="1" type="body"/>
          </p:nvPr>
        </p:nvSpPr>
        <p:spPr>
          <a:xfrm>
            <a:off x="1258725" y="2880450"/>
            <a:ext cx="8229600" cy="5652300"/>
          </a:xfrm>
          <a:prstGeom prst="rect">
            <a:avLst/>
          </a:prstGeom>
        </p:spPr>
        <p:txBody>
          <a:bodyPr anchorCtr="0" anchor="t" bIns="45700" lIns="91425" spcFirstLastPara="1" rIns="91425" wrap="square" tIns="45700">
            <a:normAutofit lnSpcReduction="20000"/>
          </a:bodyPr>
          <a:lstStyle/>
          <a:p>
            <a:pPr indent="0" lvl="0" marL="0" rtl="0" algn="l">
              <a:spcBef>
                <a:spcPts val="360"/>
              </a:spcBef>
              <a:spcAft>
                <a:spcPts val="0"/>
              </a:spcAft>
              <a:buNone/>
            </a:pPr>
            <a:r>
              <a:rPr lang="en-US"/>
              <a:t>1. Use strong passwords (like a secret code!)</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2. Be careful about what you share online.</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3. Only talk to people you know and trust.</a:t>
            </a:r>
            <a:endParaRPr/>
          </a:p>
          <a:p>
            <a:pPr indent="0" lvl="0" marL="0" rtl="0" algn="l">
              <a:spcBef>
                <a:spcPts val="360"/>
              </a:spcBef>
              <a:spcAft>
                <a:spcPts val="0"/>
              </a:spcAft>
              <a:buNone/>
            </a:pPr>
            <a:r>
              <a:t/>
            </a:r>
            <a:endParaRPr/>
          </a:p>
          <a:p>
            <a:pPr indent="0" lvl="0" marL="0" rtl="0" algn="l">
              <a:spcBef>
                <a:spcPts val="360"/>
              </a:spcBef>
              <a:spcAft>
                <a:spcPts val="0"/>
              </a:spcAft>
              <a:buNone/>
            </a:pPr>
            <a:r>
              <a:rPr b="1" lang="en-US"/>
              <a:t>4. Ask an adult if you’re unsure.</a:t>
            </a:r>
            <a:endParaRPr b="1"/>
          </a:p>
          <a:p>
            <a:pPr indent="0" lvl="0" marL="0" rtl="0" algn="l">
              <a:spcBef>
                <a:spcPts val="360"/>
              </a:spcBef>
              <a:spcAft>
                <a:spcPts val="0"/>
              </a:spcAft>
              <a:buNone/>
            </a:pPr>
            <a:r>
              <a:t/>
            </a:r>
            <a:endParaRPr b="1"/>
          </a:p>
          <a:p>
            <a:pPr indent="0" lvl="0" marL="0" rtl="0" algn="l">
              <a:spcBef>
                <a:spcPts val="360"/>
              </a:spcBef>
              <a:spcAft>
                <a:spcPts val="0"/>
              </a:spcAft>
              <a:buNone/>
            </a:pPr>
            <a:r>
              <a:rPr b="1" lang="en-US"/>
              <a:t>5. NEVER LEAVE A PHONE/IPAD/COMPUTER UNLOCKED</a:t>
            </a:r>
            <a:endParaRPr b="1"/>
          </a:p>
        </p:txBody>
      </p:sp>
      <p:pic>
        <p:nvPicPr>
          <p:cNvPr id="187" name="Google Shape;187;g319de31b08e_0_38"/>
          <p:cNvPicPr preferRelativeResize="0"/>
          <p:nvPr/>
        </p:nvPicPr>
        <p:blipFill>
          <a:blip r:embed="rId3">
            <a:alphaModFix/>
          </a:blip>
          <a:stretch>
            <a:fillRect/>
          </a:stretch>
        </p:blipFill>
        <p:spPr>
          <a:xfrm>
            <a:off x="11257575" y="2880449"/>
            <a:ext cx="6532449" cy="51878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319de31b08e_0_55"/>
          <p:cNvSpPr txBox="1"/>
          <p:nvPr>
            <p:ph type="title"/>
          </p:nvPr>
        </p:nvSpPr>
        <p:spPr>
          <a:xfrm>
            <a:off x="1374800" y="787750"/>
            <a:ext cx="16629600" cy="11430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A Fun Rule to Remember!</a:t>
            </a:r>
            <a:endParaRPr/>
          </a:p>
        </p:txBody>
      </p:sp>
      <p:sp>
        <p:nvSpPr>
          <p:cNvPr id="193" name="Google Shape;193;g319de31b08e_0_55"/>
          <p:cNvSpPr txBox="1"/>
          <p:nvPr/>
        </p:nvSpPr>
        <p:spPr>
          <a:xfrm>
            <a:off x="4910850" y="3588450"/>
            <a:ext cx="8466300" cy="311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US" sz="6400">
                <a:solidFill>
                  <a:schemeClr val="lt1"/>
                </a:solidFill>
                <a:latin typeface="Montserrat"/>
                <a:ea typeface="Montserrat"/>
                <a:cs typeface="Montserrat"/>
                <a:sym typeface="Montserrat"/>
              </a:rPr>
              <a:t>Protect your privacy like your Minecraft base!</a:t>
            </a:r>
            <a:endParaRPr b="1" i="1" sz="6400">
              <a:solidFill>
                <a:schemeClr val="lt1"/>
              </a:solidFill>
              <a:latin typeface="Montserrat"/>
              <a:ea typeface="Montserrat"/>
              <a:cs typeface="Montserrat"/>
              <a:sym typeface="Montserrat"/>
            </a:endParaRPr>
          </a:p>
        </p:txBody>
      </p:sp>
      <p:pic>
        <p:nvPicPr>
          <p:cNvPr id="194" name="Google Shape;194;g319de31b08e_0_55"/>
          <p:cNvPicPr preferRelativeResize="0"/>
          <p:nvPr/>
        </p:nvPicPr>
        <p:blipFill>
          <a:blip r:embed="rId3">
            <a:alphaModFix/>
          </a:blip>
          <a:stretch>
            <a:fillRect/>
          </a:stretch>
        </p:blipFill>
        <p:spPr>
          <a:xfrm>
            <a:off x="1082775" y="2764275"/>
            <a:ext cx="4758450" cy="4758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g319de31b08e_0_68"/>
          <p:cNvSpPr txBox="1"/>
          <p:nvPr>
            <p:ph type="title"/>
          </p:nvPr>
        </p:nvSpPr>
        <p:spPr>
          <a:xfrm>
            <a:off x="3786225" y="3811150"/>
            <a:ext cx="10861200" cy="11430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Who is ready to play a game?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03" name="Shape 203"/>
        <p:cNvGrpSpPr/>
        <p:nvPr/>
      </p:nvGrpSpPr>
      <p:grpSpPr>
        <a:xfrm>
          <a:off x="0" y="0"/>
          <a:ext cx="0" cy="0"/>
          <a:chOff x="0" y="0"/>
          <a:chExt cx="0" cy="0"/>
        </a:xfrm>
      </p:grpSpPr>
      <p:sp>
        <p:nvSpPr>
          <p:cNvPr id="204" name="Google Shape;204;p14"/>
          <p:cNvSpPr/>
          <p:nvPr/>
        </p:nvSpPr>
        <p:spPr>
          <a:xfrm>
            <a:off x="813660" y="1466850"/>
            <a:ext cx="8026702" cy="10357035"/>
          </a:xfrm>
          <a:custGeom>
            <a:rect b="b" l="l" r="r" t="t"/>
            <a:pathLst>
              <a:path extrusionOk="0" h="10357035" w="8026702">
                <a:moveTo>
                  <a:pt x="0" y="0"/>
                </a:moveTo>
                <a:lnTo>
                  <a:pt x="8026702" y="0"/>
                </a:lnTo>
                <a:lnTo>
                  <a:pt x="8026702" y="10357035"/>
                </a:lnTo>
                <a:lnTo>
                  <a:pt x="0" y="10357035"/>
                </a:lnTo>
                <a:lnTo>
                  <a:pt x="0" y="0"/>
                </a:lnTo>
                <a:close/>
              </a:path>
            </a:pathLst>
          </a:custGeom>
          <a:blipFill rotWithShape="1">
            <a:blip r:embed="rId3">
              <a:alphaModFix/>
            </a:blip>
            <a:stretch>
              <a:fillRect b="0" l="0" r="0" t="0"/>
            </a:stretch>
          </a:blipFill>
          <a:ln>
            <a:noFill/>
          </a:ln>
        </p:spPr>
      </p:sp>
      <p:sp>
        <p:nvSpPr>
          <p:cNvPr id="205" name="Google Shape;205;p14"/>
          <p:cNvSpPr/>
          <p:nvPr/>
        </p:nvSpPr>
        <p:spPr>
          <a:xfrm>
            <a:off x="0" y="34290"/>
            <a:ext cx="18288000" cy="10433685"/>
          </a:xfrm>
          <a:custGeom>
            <a:rect b="b" l="l" r="r" t="t"/>
            <a:pathLst>
              <a:path extrusionOk="0" h="10433685" w="18288000">
                <a:moveTo>
                  <a:pt x="0" y="0"/>
                </a:moveTo>
                <a:lnTo>
                  <a:pt x="18288000" y="0"/>
                </a:lnTo>
                <a:lnTo>
                  <a:pt x="18288000" y="10433685"/>
                </a:lnTo>
                <a:lnTo>
                  <a:pt x="0" y="10433685"/>
                </a:lnTo>
                <a:lnTo>
                  <a:pt x="0" y="0"/>
                </a:lnTo>
                <a:close/>
              </a:path>
            </a:pathLst>
          </a:custGeom>
          <a:blipFill rotWithShape="1">
            <a:blip r:embed="rId4">
              <a:alphaModFix/>
            </a:blip>
            <a:stretch>
              <a:fillRect b="-36763" l="0" r="0" t="-38500"/>
            </a:stretch>
          </a:blipFill>
          <a:ln>
            <a:noFill/>
          </a:ln>
        </p:spPr>
      </p:sp>
      <p:grpSp>
        <p:nvGrpSpPr>
          <p:cNvPr id="206" name="Google Shape;206;p14"/>
          <p:cNvGrpSpPr/>
          <p:nvPr/>
        </p:nvGrpSpPr>
        <p:grpSpPr>
          <a:xfrm>
            <a:off x="3991605" y="4221078"/>
            <a:ext cx="11837194" cy="2619678"/>
            <a:chOff x="0" y="0"/>
            <a:chExt cx="15782925" cy="3492904"/>
          </a:xfrm>
        </p:grpSpPr>
        <p:sp>
          <p:nvSpPr>
            <p:cNvPr id="207" name="Google Shape;207;p14"/>
            <p:cNvSpPr txBox="1"/>
            <p:nvPr/>
          </p:nvSpPr>
          <p:spPr>
            <a:xfrm>
              <a:off x="3522225" y="0"/>
              <a:ext cx="12260700" cy="1477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7200"/>
                <a:buFont typeface="Arial"/>
                <a:buNone/>
              </a:pPr>
              <a:r>
                <a:rPr lang="en-US" sz="7200">
                  <a:solidFill>
                    <a:srgbClr val="FFFFFF"/>
                  </a:solidFill>
                  <a:latin typeface="Dela Gothic One"/>
                  <a:ea typeface="Dela Gothic One"/>
                  <a:cs typeface="Dela Gothic One"/>
                  <a:sym typeface="Dela Gothic One"/>
                </a:rPr>
                <a:t>Mystery Game!</a:t>
              </a:r>
              <a:endParaRPr b="0" i="0" sz="1400" u="none" cap="none" strike="noStrike">
                <a:solidFill>
                  <a:srgbClr val="000000"/>
                </a:solidFill>
                <a:latin typeface="Arial"/>
                <a:ea typeface="Arial"/>
                <a:cs typeface="Arial"/>
                <a:sym typeface="Arial"/>
              </a:endParaRPr>
            </a:p>
          </p:txBody>
        </p:sp>
        <p:sp>
          <p:nvSpPr>
            <p:cNvPr id="208" name="Google Shape;208;p14"/>
            <p:cNvSpPr/>
            <p:nvPr/>
          </p:nvSpPr>
          <p:spPr>
            <a:xfrm>
              <a:off x="0" y="543710"/>
              <a:ext cx="6481745" cy="2949194"/>
            </a:xfrm>
            <a:custGeom>
              <a:rect b="b" l="l" r="r" t="t"/>
              <a:pathLst>
                <a:path extrusionOk="0" h="2949194" w="6481745">
                  <a:moveTo>
                    <a:pt x="0" y="0"/>
                  </a:moveTo>
                  <a:lnTo>
                    <a:pt x="6481745" y="0"/>
                  </a:lnTo>
                  <a:lnTo>
                    <a:pt x="6481745" y="2949194"/>
                  </a:lnTo>
                  <a:lnTo>
                    <a:pt x="0" y="2949194"/>
                  </a:lnTo>
                  <a:lnTo>
                    <a:pt x="0" y="0"/>
                  </a:lnTo>
                  <a:close/>
                </a:path>
              </a:pathLst>
            </a:custGeom>
            <a:blipFill rotWithShape="1">
              <a:blip r:embed="rId5">
                <a:alphaModFix/>
              </a:blip>
              <a:stretch>
                <a:fillRect b="0" l="0" r="0" t="0"/>
              </a:stretch>
            </a:blipFill>
            <a:ln>
              <a:noFill/>
            </a:ln>
          </p:spPr>
        </p:sp>
        <p:sp>
          <p:nvSpPr>
            <p:cNvPr id="209" name="Google Shape;209;p14"/>
            <p:cNvSpPr txBox="1"/>
            <p:nvPr/>
          </p:nvSpPr>
          <p:spPr>
            <a:xfrm>
              <a:off x="991769" y="1572539"/>
              <a:ext cx="1188300" cy="656700"/>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Clr>
                  <a:srgbClr val="000000"/>
                </a:buClr>
                <a:buSzPts val="3200"/>
                <a:buFont typeface="Arial"/>
                <a:buNone/>
              </a:pPr>
              <a:r>
                <a:rPr b="0" i="0" lang="en-US" sz="3200" u="none" cap="none" strike="noStrike">
                  <a:solidFill>
                    <a:srgbClr val="FFFFFF"/>
                  </a:solidFill>
                  <a:latin typeface="Dela Gothic One"/>
                  <a:ea typeface="Dela Gothic One"/>
                  <a:cs typeface="Dela Gothic One"/>
                  <a:sym typeface="Dela Gothic One"/>
                </a:rPr>
                <a:t>0</a:t>
              </a:r>
              <a:r>
                <a:rPr lang="en-US" sz="3200">
                  <a:solidFill>
                    <a:srgbClr val="FFFFFF"/>
                  </a:solidFill>
                  <a:latin typeface="Dela Gothic One"/>
                  <a:ea typeface="Dela Gothic One"/>
                  <a:cs typeface="Dela Gothic One"/>
                  <a:sym typeface="Dela Gothic One"/>
                </a:rPr>
                <a:t>2</a:t>
              </a:r>
              <a:r>
                <a:rPr b="0" i="0" lang="en-US" sz="3200" u="none" cap="none" strike="noStrike">
                  <a:solidFill>
                    <a:srgbClr val="FFFFFF"/>
                  </a:solidFill>
                  <a:latin typeface="Dela Gothic One"/>
                  <a:ea typeface="Dela Gothic One"/>
                  <a:cs typeface="Dela Gothic One"/>
                  <a:sym typeface="Dela Gothic One"/>
                </a:rPr>
                <a:t>.</a:t>
              </a:r>
              <a:endParaRPr b="0" i="0" sz="1400" u="none" cap="none" strike="noStrike">
                <a:solidFill>
                  <a:srgbClr val="000000"/>
                </a:solidFill>
                <a:latin typeface="Arial"/>
                <a:ea typeface="Arial"/>
                <a:cs typeface="Arial"/>
                <a:sym typeface="Arial"/>
              </a:endParaRPr>
            </a:p>
          </p:txBody>
        </p:sp>
      </p:grpSp>
      <p:sp>
        <p:nvSpPr>
          <p:cNvPr id="210" name="Google Shape;210;p14"/>
          <p:cNvSpPr/>
          <p:nvPr/>
        </p:nvSpPr>
        <p:spPr>
          <a:xfrm rot="8324806">
            <a:off x="12525308" y="1765421"/>
            <a:ext cx="9048989" cy="5437149"/>
          </a:xfrm>
          <a:custGeom>
            <a:rect b="b" l="l" r="r" t="t"/>
            <a:pathLst>
              <a:path extrusionOk="0" h="5432110" w="9040602">
                <a:moveTo>
                  <a:pt x="0" y="0"/>
                </a:moveTo>
                <a:lnTo>
                  <a:pt x="9040602" y="0"/>
                </a:lnTo>
                <a:lnTo>
                  <a:pt x="9040602" y="5432110"/>
                </a:lnTo>
                <a:lnTo>
                  <a:pt x="0" y="5432110"/>
                </a:lnTo>
                <a:lnTo>
                  <a:pt x="0" y="0"/>
                </a:lnTo>
                <a:close/>
              </a:path>
            </a:pathLst>
          </a:custGeom>
          <a:blipFill rotWithShape="1">
            <a:blip r:embed="rId6">
              <a:alphaModFix/>
            </a:blip>
            <a:stretch>
              <a:fillRect b="0" l="0" r="-348" t="0"/>
            </a:stretch>
          </a:blipFill>
          <a:ln>
            <a:noFill/>
          </a:ln>
        </p:spPr>
      </p:sp>
      <p:sp>
        <p:nvSpPr>
          <p:cNvPr id="211" name="Google Shape;211;p14"/>
          <p:cNvSpPr/>
          <p:nvPr/>
        </p:nvSpPr>
        <p:spPr>
          <a:xfrm rot="10800000">
            <a:off x="14287043" y="7451956"/>
            <a:ext cx="5536686" cy="1806344"/>
          </a:xfrm>
          <a:custGeom>
            <a:rect b="b" l="l" r="r" t="t"/>
            <a:pathLst>
              <a:path extrusionOk="0" h="1806344" w="5536686">
                <a:moveTo>
                  <a:pt x="0" y="0"/>
                </a:moveTo>
                <a:lnTo>
                  <a:pt x="5536686" y="0"/>
                </a:lnTo>
                <a:lnTo>
                  <a:pt x="5536686" y="1806344"/>
                </a:lnTo>
                <a:lnTo>
                  <a:pt x="0" y="1806344"/>
                </a:lnTo>
                <a:lnTo>
                  <a:pt x="0" y="0"/>
                </a:lnTo>
                <a:close/>
              </a:path>
            </a:pathLst>
          </a:custGeom>
          <a:blipFill rotWithShape="1">
            <a:blip r:embed="rId7">
              <a:alphaModFix/>
            </a:blip>
            <a:stretch>
              <a:fillRect b="0" l="0" r="0" t="0"/>
            </a:stretch>
          </a:blipFill>
          <a:ln>
            <a:noFill/>
          </a:ln>
        </p:spPr>
      </p:sp>
      <p:sp>
        <p:nvSpPr>
          <p:cNvPr id="212" name="Google Shape;212;p14"/>
          <p:cNvSpPr/>
          <p:nvPr/>
        </p:nvSpPr>
        <p:spPr>
          <a:xfrm rot="10800000">
            <a:off x="15189437" y="6840756"/>
            <a:ext cx="5536686" cy="1806344"/>
          </a:xfrm>
          <a:custGeom>
            <a:rect b="b" l="l" r="r" t="t"/>
            <a:pathLst>
              <a:path extrusionOk="0" h="1806344" w="5536686">
                <a:moveTo>
                  <a:pt x="0" y="0"/>
                </a:moveTo>
                <a:lnTo>
                  <a:pt x="5536686" y="0"/>
                </a:lnTo>
                <a:lnTo>
                  <a:pt x="5536686" y="1806344"/>
                </a:lnTo>
                <a:lnTo>
                  <a:pt x="0" y="1806344"/>
                </a:lnTo>
                <a:lnTo>
                  <a:pt x="0" y="0"/>
                </a:lnTo>
                <a:close/>
              </a:path>
            </a:pathLst>
          </a:custGeom>
          <a:blipFill rotWithShape="1">
            <a:blip r:embed="rId7">
              <a:alphaModFix/>
            </a:blip>
            <a:stretch>
              <a:fillRect b="0" l="0" r="0" t="0"/>
            </a:stretch>
          </a:blipFill>
          <a:ln>
            <a:noFill/>
          </a:ln>
        </p:spPr>
      </p:sp>
      <p:sp>
        <p:nvSpPr>
          <p:cNvPr id="213" name="Google Shape;213;p14"/>
          <p:cNvSpPr/>
          <p:nvPr/>
        </p:nvSpPr>
        <p:spPr>
          <a:xfrm>
            <a:off x="-575925" y="7743928"/>
            <a:ext cx="5786510" cy="1222400"/>
          </a:xfrm>
          <a:custGeom>
            <a:rect b="b" l="l" r="r" t="t"/>
            <a:pathLst>
              <a:path extrusionOk="0" h="1222400" w="5786510">
                <a:moveTo>
                  <a:pt x="0" y="0"/>
                </a:moveTo>
                <a:lnTo>
                  <a:pt x="5786510" y="0"/>
                </a:lnTo>
                <a:lnTo>
                  <a:pt x="5786510" y="1222400"/>
                </a:lnTo>
                <a:lnTo>
                  <a:pt x="0" y="1222400"/>
                </a:lnTo>
                <a:lnTo>
                  <a:pt x="0" y="0"/>
                </a:lnTo>
                <a:close/>
              </a:path>
            </a:pathLst>
          </a:custGeom>
          <a:blipFill rotWithShape="1">
            <a:blip r:embed="rId8">
              <a:alphaModFix/>
            </a:blip>
            <a:stretch>
              <a:fillRect b="0" l="0" r="0" t="0"/>
            </a:stretch>
          </a:blipFill>
          <a:ln>
            <a:noFill/>
          </a:ln>
        </p:spPr>
      </p:sp>
      <p:sp>
        <p:nvSpPr>
          <p:cNvPr id="214" name="Google Shape;214;p14"/>
          <p:cNvSpPr/>
          <p:nvPr/>
        </p:nvSpPr>
        <p:spPr>
          <a:xfrm>
            <a:off x="-1651045" y="8083327"/>
            <a:ext cx="5536686" cy="543602"/>
          </a:xfrm>
          <a:custGeom>
            <a:rect b="b" l="l" r="r" t="t"/>
            <a:pathLst>
              <a:path extrusionOk="0" h="543602" w="5536686">
                <a:moveTo>
                  <a:pt x="0" y="0"/>
                </a:moveTo>
                <a:lnTo>
                  <a:pt x="5536686" y="0"/>
                </a:lnTo>
                <a:lnTo>
                  <a:pt x="5536686" y="543602"/>
                </a:lnTo>
                <a:lnTo>
                  <a:pt x="0" y="543602"/>
                </a:lnTo>
                <a:lnTo>
                  <a:pt x="0" y="0"/>
                </a:lnTo>
                <a:close/>
              </a:path>
            </a:pathLst>
          </a:custGeom>
          <a:blipFill rotWithShape="1">
            <a:blip r:embed="rId9">
              <a:alphaModFix/>
            </a:blip>
            <a:stretch>
              <a:fillRect b="0" l="0" r="0" t="0"/>
            </a:stretch>
          </a:blipFill>
          <a:ln>
            <a:noFill/>
          </a:ln>
        </p:spPr>
      </p:sp>
      <p:sp>
        <p:nvSpPr>
          <p:cNvPr id="215" name="Google Shape;215;p14"/>
          <p:cNvSpPr/>
          <p:nvPr/>
        </p:nvSpPr>
        <p:spPr>
          <a:xfrm>
            <a:off x="13384648" y="1028700"/>
            <a:ext cx="5536686" cy="543602"/>
          </a:xfrm>
          <a:custGeom>
            <a:rect b="b" l="l" r="r" t="t"/>
            <a:pathLst>
              <a:path extrusionOk="0" h="543602" w="5536686">
                <a:moveTo>
                  <a:pt x="0" y="0"/>
                </a:moveTo>
                <a:lnTo>
                  <a:pt x="5536686" y="0"/>
                </a:lnTo>
                <a:lnTo>
                  <a:pt x="5536686" y="543602"/>
                </a:lnTo>
                <a:lnTo>
                  <a:pt x="0" y="543602"/>
                </a:lnTo>
                <a:lnTo>
                  <a:pt x="0" y="0"/>
                </a:lnTo>
                <a:close/>
              </a:path>
            </a:pathLst>
          </a:custGeom>
          <a:blipFill rotWithShape="1">
            <a:blip r:embed="rId9">
              <a:alphaModFix/>
            </a:blip>
            <a:stretch>
              <a:fillRect b="0" l="0" r="0" t="0"/>
            </a:stretch>
          </a:blipFill>
          <a:ln>
            <a:noFill/>
          </a:ln>
        </p:spPr>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31edf993a4a_0_49"/>
          <p:cNvSpPr txBox="1"/>
          <p:nvPr>
            <p:ph type="ctrTitle"/>
          </p:nvPr>
        </p:nvSpPr>
        <p:spPr>
          <a:xfrm>
            <a:off x="973875" y="659500"/>
            <a:ext cx="16257000" cy="1470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iSpy Something Light Blue</a:t>
            </a:r>
            <a:endParaRPr/>
          </a:p>
        </p:txBody>
      </p:sp>
      <p:pic>
        <p:nvPicPr>
          <p:cNvPr id="221" name="Google Shape;221;g31edf993a4a_0_49"/>
          <p:cNvPicPr preferRelativeResize="0"/>
          <p:nvPr/>
        </p:nvPicPr>
        <p:blipFill>
          <a:blip r:embed="rId3">
            <a:alphaModFix/>
          </a:blip>
          <a:stretch>
            <a:fillRect/>
          </a:stretch>
        </p:blipFill>
        <p:spPr>
          <a:xfrm>
            <a:off x="3928754" y="2135761"/>
            <a:ext cx="10347272" cy="7264218"/>
          </a:xfrm>
          <a:prstGeom prst="rect">
            <a:avLst/>
          </a:prstGeom>
          <a:noFill/>
          <a:ln>
            <a:noFill/>
          </a:ln>
        </p:spPr>
      </p:pic>
      <p:pic>
        <p:nvPicPr>
          <p:cNvPr id="222" name="Google Shape;222;g31edf993a4a_0_49"/>
          <p:cNvPicPr preferRelativeResize="0"/>
          <p:nvPr/>
        </p:nvPicPr>
        <p:blipFill>
          <a:blip r:embed="rId4">
            <a:alphaModFix/>
          </a:blip>
          <a:stretch>
            <a:fillRect/>
          </a:stretch>
        </p:blipFill>
        <p:spPr>
          <a:xfrm>
            <a:off x="3915454" y="2129504"/>
            <a:ext cx="10373838" cy="7276700"/>
          </a:xfrm>
          <a:prstGeom prst="rect">
            <a:avLst/>
          </a:prstGeom>
          <a:noFill/>
          <a:ln>
            <a:noFill/>
          </a:ln>
        </p:spPr>
      </p:pic>
      <p:pic>
        <p:nvPicPr>
          <p:cNvPr id="223" name="Google Shape;223;g31edf993a4a_0_49"/>
          <p:cNvPicPr preferRelativeResize="0"/>
          <p:nvPr/>
        </p:nvPicPr>
        <p:blipFill>
          <a:blip r:embed="rId5">
            <a:alphaModFix/>
          </a:blip>
          <a:stretch>
            <a:fillRect/>
          </a:stretch>
        </p:blipFill>
        <p:spPr>
          <a:xfrm>
            <a:off x="3915454" y="2129504"/>
            <a:ext cx="10373838" cy="7276700"/>
          </a:xfrm>
          <a:prstGeom prst="rect">
            <a:avLst/>
          </a:prstGeom>
          <a:noFill/>
          <a:ln>
            <a:noFill/>
          </a:ln>
        </p:spPr>
      </p:pic>
      <p:pic>
        <p:nvPicPr>
          <p:cNvPr id="224" name="Google Shape;224;g31edf993a4a_0_49"/>
          <p:cNvPicPr preferRelativeResize="0"/>
          <p:nvPr/>
        </p:nvPicPr>
        <p:blipFill>
          <a:blip r:embed="rId6">
            <a:alphaModFix/>
          </a:blip>
          <a:stretch>
            <a:fillRect/>
          </a:stretch>
        </p:blipFill>
        <p:spPr>
          <a:xfrm>
            <a:off x="3908813" y="2129504"/>
            <a:ext cx="10387124" cy="7276700"/>
          </a:xfrm>
          <a:prstGeom prst="rect">
            <a:avLst/>
          </a:prstGeom>
          <a:noFill/>
          <a:ln>
            <a:noFill/>
          </a:ln>
        </p:spPr>
      </p:pic>
      <p:pic>
        <p:nvPicPr>
          <p:cNvPr id="225" name="Google Shape;225;g31edf993a4a_0_49"/>
          <p:cNvPicPr preferRelativeResize="0"/>
          <p:nvPr/>
        </p:nvPicPr>
        <p:blipFill>
          <a:blip r:embed="rId7">
            <a:alphaModFix/>
          </a:blip>
          <a:stretch>
            <a:fillRect/>
          </a:stretch>
        </p:blipFill>
        <p:spPr>
          <a:xfrm>
            <a:off x="3928737" y="2134156"/>
            <a:ext cx="10347269" cy="7267395"/>
          </a:xfrm>
          <a:prstGeom prst="rect">
            <a:avLst/>
          </a:prstGeom>
          <a:noFill/>
          <a:ln>
            <a:noFill/>
          </a:ln>
        </p:spPr>
      </p:pic>
      <p:sp>
        <p:nvSpPr>
          <p:cNvPr id="226" name="Google Shape;226;g31edf993a4a_0_49"/>
          <p:cNvSpPr/>
          <p:nvPr/>
        </p:nvSpPr>
        <p:spPr>
          <a:xfrm rot="8457793">
            <a:off x="10714789" y="6316726"/>
            <a:ext cx="1417073" cy="575872"/>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2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2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2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2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31edf993a4a_0_29"/>
          <p:cNvSpPr txBox="1"/>
          <p:nvPr>
            <p:ph type="ctrTitle"/>
          </p:nvPr>
        </p:nvSpPr>
        <p:spPr>
          <a:xfrm>
            <a:off x="973875" y="659500"/>
            <a:ext cx="16257000" cy="1470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iSpy Something Yellow</a:t>
            </a:r>
            <a:endParaRPr/>
          </a:p>
        </p:txBody>
      </p:sp>
      <p:pic>
        <p:nvPicPr>
          <p:cNvPr id="232" name="Google Shape;232;g31edf993a4a_0_29"/>
          <p:cNvPicPr preferRelativeResize="0"/>
          <p:nvPr/>
        </p:nvPicPr>
        <p:blipFill>
          <a:blip r:embed="rId3">
            <a:alphaModFix/>
          </a:blip>
          <a:stretch>
            <a:fillRect/>
          </a:stretch>
        </p:blipFill>
        <p:spPr>
          <a:xfrm>
            <a:off x="4944775" y="2140182"/>
            <a:ext cx="8398450" cy="7784006"/>
          </a:xfrm>
          <a:prstGeom prst="rect">
            <a:avLst/>
          </a:prstGeom>
          <a:noFill/>
          <a:ln>
            <a:noFill/>
          </a:ln>
        </p:spPr>
      </p:pic>
      <p:pic>
        <p:nvPicPr>
          <p:cNvPr id="233" name="Google Shape;233;g31edf993a4a_0_29"/>
          <p:cNvPicPr preferRelativeResize="0"/>
          <p:nvPr/>
        </p:nvPicPr>
        <p:blipFill>
          <a:blip r:embed="rId4">
            <a:alphaModFix/>
          </a:blip>
          <a:stretch>
            <a:fillRect/>
          </a:stretch>
        </p:blipFill>
        <p:spPr>
          <a:xfrm>
            <a:off x="4944775" y="2152928"/>
            <a:ext cx="8398449" cy="7758525"/>
          </a:xfrm>
          <a:prstGeom prst="rect">
            <a:avLst/>
          </a:prstGeom>
          <a:noFill/>
          <a:ln>
            <a:noFill/>
          </a:ln>
        </p:spPr>
      </p:pic>
      <p:pic>
        <p:nvPicPr>
          <p:cNvPr id="234" name="Google Shape;234;g31edf993a4a_0_29"/>
          <p:cNvPicPr preferRelativeResize="0"/>
          <p:nvPr/>
        </p:nvPicPr>
        <p:blipFill>
          <a:blip r:embed="rId5">
            <a:alphaModFix/>
          </a:blip>
          <a:stretch>
            <a:fillRect/>
          </a:stretch>
        </p:blipFill>
        <p:spPr>
          <a:xfrm>
            <a:off x="4944775" y="2152928"/>
            <a:ext cx="8398448" cy="7758525"/>
          </a:xfrm>
          <a:prstGeom prst="rect">
            <a:avLst/>
          </a:prstGeom>
          <a:noFill/>
          <a:ln>
            <a:noFill/>
          </a:ln>
        </p:spPr>
      </p:pic>
      <p:pic>
        <p:nvPicPr>
          <p:cNvPr id="235" name="Google Shape;235;g31edf993a4a_0_29"/>
          <p:cNvPicPr preferRelativeResize="0"/>
          <p:nvPr/>
        </p:nvPicPr>
        <p:blipFill>
          <a:blip r:embed="rId6">
            <a:alphaModFix/>
          </a:blip>
          <a:stretch>
            <a:fillRect/>
          </a:stretch>
        </p:blipFill>
        <p:spPr>
          <a:xfrm>
            <a:off x="4944775" y="2129500"/>
            <a:ext cx="8398448" cy="7805375"/>
          </a:xfrm>
          <a:prstGeom prst="rect">
            <a:avLst/>
          </a:prstGeom>
          <a:noFill/>
          <a:ln>
            <a:noFill/>
          </a:ln>
        </p:spPr>
      </p:pic>
      <p:pic>
        <p:nvPicPr>
          <p:cNvPr id="236" name="Google Shape;236;g31edf993a4a_0_29"/>
          <p:cNvPicPr preferRelativeResize="0"/>
          <p:nvPr/>
        </p:nvPicPr>
        <p:blipFill>
          <a:blip r:embed="rId7">
            <a:alphaModFix/>
          </a:blip>
          <a:stretch>
            <a:fillRect/>
          </a:stretch>
        </p:blipFill>
        <p:spPr>
          <a:xfrm>
            <a:off x="4944775" y="2142149"/>
            <a:ext cx="8398450" cy="7780060"/>
          </a:xfrm>
          <a:prstGeom prst="rect">
            <a:avLst/>
          </a:prstGeom>
          <a:noFill/>
          <a:ln>
            <a:noFill/>
          </a:ln>
        </p:spPr>
      </p:pic>
      <p:sp>
        <p:nvSpPr>
          <p:cNvPr id="237" name="Google Shape;237;g31edf993a4a_0_29"/>
          <p:cNvSpPr/>
          <p:nvPr/>
        </p:nvSpPr>
        <p:spPr>
          <a:xfrm rot="-7810420">
            <a:off x="11674275" y="6154462"/>
            <a:ext cx="1416975" cy="575870"/>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3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3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3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3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31edf993a4a_0_34"/>
          <p:cNvSpPr txBox="1"/>
          <p:nvPr>
            <p:ph type="ctrTitle"/>
          </p:nvPr>
        </p:nvSpPr>
        <p:spPr>
          <a:xfrm>
            <a:off x="973875" y="659500"/>
            <a:ext cx="16257000" cy="1470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iSpy Something Black</a:t>
            </a:r>
            <a:endParaRPr/>
          </a:p>
        </p:txBody>
      </p:sp>
      <p:pic>
        <p:nvPicPr>
          <p:cNvPr id="243" name="Google Shape;243;g31edf993a4a_0_34"/>
          <p:cNvPicPr preferRelativeResize="0"/>
          <p:nvPr/>
        </p:nvPicPr>
        <p:blipFill>
          <a:blip r:embed="rId3">
            <a:alphaModFix/>
          </a:blip>
          <a:stretch>
            <a:fillRect/>
          </a:stretch>
        </p:blipFill>
        <p:spPr>
          <a:xfrm>
            <a:off x="4212725" y="2137021"/>
            <a:ext cx="9862576" cy="7340358"/>
          </a:xfrm>
          <a:prstGeom prst="rect">
            <a:avLst/>
          </a:prstGeom>
          <a:noFill/>
          <a:ln>
            <a:noFill/>
          </a:ln>
        </p:spPr>
      </p:pic>
      <p:pic>
        <p:nvPicPr>
          <p:cNvPr id="244" name="Google Shape;244;g31edf993a4a_0_34"/>
          <p:cNvPicPr preferRelativeResize="0"/>
          <p:nvPr/>
        </p:nvPicPr>
        <p:blipFill>
          <a:blip r:embed="rId4">
            <a:alphaModFix/>
          </a:blip>
          <a:stretch>
            <a:fillRect/>
          </a:stretch>
        </p:blipFill>
        <p:spPr>
          <a:xfrm>
            <a:off x="4212713" y="2137021"/>
            <a:ext cx="9862576" cy="7340358"/>
          </a:xfrm>
          <a:prstGeom prst="rect">
            <a:avLst/>
          </a:prstGeom>
          <a:noFill/>
          <a:ln>
            <a:noFill/>
          </a:ln>
        </p:spPr>
      </p:pic>
      <p:pic>
        <p:nvPicPr>
          <p:cNvPr id="245" name="Google Shape;245;g31edf993a4a_0_34"/>
          <p:cNvPicPr preferRelativeResize="0"/>
          <p:nvPr/>
        </p:nvPicPr>
        <p:blipFill>
          <a:blip r:embed="rId5">
            <a:alphaModFix/>
          </a:blip>
          <a:stretch>
            <a:fillRect/>
          </a:stretch>
        </p:blipFill>
        <p:spPr>
          <a:xfrm>
            <a:off x="4227763" y="2129500"/>
            <a:ext cx="9832461" cy="7355400"/>
          </a:xfrm>
          <a:prstGeom prst="rect">
            <a:avLst/>
          </a:prstGeom>
          <a:noFill/>
          <a:ln>
            <a:noFill/>
          </a:ln>
        </p:spPr>
      </p:pic>
      <p:pic>
        <p:nvPicPr>
          <p:cNvPr id="246" name="Google Shape;246;g31edf993a4a_0_34"/>
          <p:cNvPicPr preferRelativeResize="0"/>
          <p:nvPr/>
        </p:nvPicPr>
        <p:blipFill>
          <a:blip r:embed="rId6">
            <a:alphaModFix/>
          </a:blip>
          <a:stretch>
            <a:fillRect/>
          </a:stretch>
        </p:blipFill>
        <p:spPr>
          <a:xfrm>
            <a:off x="4227770" y="2142641"/>
            <a:ext cx="9832460" cy="7329109"/>
          </a:xfrm>
          <a:prstGeom prst="rect">
            <a:avLst/>
          </a:prstGeom>
          <a:noFill/>
          <a:ln>
            <a:noFill/>
          </a:ln>
        </p:spPr>
      </p:pic>
      <p:pic>
        <p:nvPicPr>
          <p:cNvPr id="247" name="Google Shape;247;g31edf993a4a_0_34"/>
          <p:cNvPicPr preferRelativeResize="0"/>
          <p:nvPr/>
        </p:nvPicPr>
        <p:blipFill>
          <a:blip r:embed="rId7">
            <a:alphaModFix/>
          </a:blip>
          <a:stretch>
            <a:fillRect/>
          </a:stretch>
        </p:blipFill>
        <p:spPr>
          <a:xfrm>
            <a:off x="4212700" y="2129500"/>
            <a:ext cx="9862579" cy="7355400"/>
          </a:xfrm>
          <a:prstGeom prst="rect">
            <a:avLst/>
          </a:prstGeom>
          <a:noFill/>
          <a:ln>
            <a:noFill/>
          </a:ln>
        </p:spPr>
      </p:pic>
      <p:sp>
        <p:nvSpPr>
          <p:cNvPr id="248" name="Google Shape;248;g31edf993a4a_0_34"/>
          <p:cNvSpPr/>
          <p:nvPr/>
        </p:nvSpPr>
        <p:spPr>
          <a:xfrm rot="2700000">
            <a:off x="10419675" y="6877581"/>
            <a:ext cx="1417042" cy="575726"/>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4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4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4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4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g31edf993a4a_0_24"/>
          <p:cNvSpPr txBox="1"/>
          <p:nvPr>
            <p:ph type="ctrTitle"/>
          </p:nvPr>
        </p:nvSpPr>
        <p:spPr>
          <a:xfrm>
            <a:off x="973875" y="659500"/>
            <a:ext cx="16257000" cy="14700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iSpy Something Green, Yellow and Orange</a:t>
            </a:r>
            <a:endParaRPr/>
          </a:p>
        </p:txBody>
      </p:sp>
      <p:pic>
        <p:nvPicPr>
          <p:cNvPr id="254" name="Google Shape;254;g31edf993a4a_0_24"/>
          <p:cNvPicPr preferRelativeResize="0"/>
          <p:nvPr/>
        </p:nvPicPr>
        <p:blipFill>
          <a:blip r:embed="rId3">
            <a:alphaModFix/>
          </a:blip>
          <a:stretch>
            <a:fillRect/>
          </a:stretch>
        </p:blipFill>
        <p:spPr>
          <a:xfrm>
            <a:off x="4112063" y="2464900"/>
            <a:ext cx="9980623" cy="7298252"/>
          </a:xfrm>
          <a:prstGeom prst="rect">
            <a:avLst/>
          </a:prstGeom>
          <a:noFill/>
          <a:ln>
            <a:noFill/>
          </a:ln>
        </p:spPr>
      </p:pic>
      <p:pic>
        <p:nvPicPr>
          <p:cNvPr id="255" name="Google Shape;255;g31edf993a4a_0_24"/>
          <p:cNvPicPr preferRelativeResize="0"/>
          <p:nvPr/>
        </p:nvPicPr>
        <p:blipFill>
          <a:blip r:embed="rId4">
            <a:alphaModFix/>
          </a:blip>
          <a:stretch>
            <a:fillRect/>
          </a:stretch>
        </p:blipFill>
        <p:spPr>
          <a:xfrm>
            <a:off x="4117664" y="2453875"/>
            <a:ext cx="9969422" cy="7320301"/>
          </a:xfrm>
          <a:prstGeom prst="rect">
            <a:avLst/>
          </a:prstGeom>
          <a:noFill/>
          <a:ln>
            <a:noFill/>
          </a:ln>
        </p:spPr>
      </p:pic>
      <p:pic>
        <p:nvPicPr>
          <p:cNvPr id="256" name="Google Shape;256;g31edf993a4a_0_24"/>
          <p:cNvPicPr preferRelativeResize="0"/>
          <p:nvPr/>
        </p:nvPicPr>
        <p:blipFill>
          <a:blip r:embed="rId5">
            <a:alphaModFix/>
          </a:blip>
          <a:stretch>
            <a:fillRect/>
          </a:stretch>
        </p:blipFill>
        <p:spPr>
          <a:xfrm>
            <a:off x="4117679" y="2481292"/>
            <a:ext cx="9969420" cy="7292896"/>
          </a:xfrm>
          <a:prstGeom prst="rect">
            <a:avLst/>
          </a:prstGeom>
          <a:noFill/>
          <a:ln>
            <a:noFill/>
          </a:ln>
        </p:spPr>
      </p:pic>
      <p:pic>
        <p:nvPicPr>
          <p:cNvPr id="257" name="Google Shape;257;g31edf993a4a_0_24"/>
          <p:cNvPicPr preferRelativeResize="0"/>
          <p:nvPr/>
        </p:nvPicPr>
        <p:blipFill>
          <a:blip r:embed="rId6">
            <a:alphaModFix/>
          </a:blip>
          <a:stretch>
            <a:fillRect/>
          </a:stretch>
        </p:blipFill>
        <p:spPr>
          <a:xfrm>
            <a:off x="4112063" y="2470282"/>
            <a:ext cx="9980623" cy="7314919"/>
          </a:xfrm>
          <a:prstGeom prst="rect">
            <a:avLst/>
          </a:prstGeom>
          <a:noFill/>
          <a:ln>
            <a:noFill/>
          </a:ln>
        </p:spPr>
      </p:pic>
      <p:pic>
        <p:nvPicPr>
          <p:cNvPr id="258" name="Google Shape;258;g31edf993a4a_0_24"/>
          <p:cNvPicPr preferRelativeResize="0"/>
          <p:nvPr/>
        </p:nvPicPr>
        <p:blipFill>
          <a:blip r:embed="rId7">
            <a:alphaModFix/>
          </a:blip>
          <a:stretch>
            <a:fillRect/>
          </a:stretch>
        </p:blipFill>
        <p:spPr>
          <a:xfrm>
            <a:off x="4106463" y="2459373"/>
            <a:ext cx="9991825" cy="7309277"/>
          </a:xfrm>
          <a:prstGeom prst="rect">
            <a:avLst/>
          </a:prstGeom>
          <a:noFill/>
          <a:ln>
            <a:noFill/>
          </a:ln>
        </p:spPr>
      </p:pic>
      <p:sp>
        <p:nvSpPr>
          <p:cNvPr id="259" name="Google Shape;259;g31edf993a4a_0_24"/>
          <p:cNvSpPr/>
          <p:nvPr/>
        </p:nvSpPr>
        <p:spPr>
          <a:xfrm rot="7355806">
            <a:off x="10124302" y="4516225"/>
            <a:ext cx="1417240" cy="575800"/>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5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5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5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5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31edf993a4a_0_39"/>
          <p:cNvSpPr txBox="1"/>
          <p:nvPr>
            <p:ph type="ctrTitle"/>
          </p:nvPr>
        </p:nvSpPr>
        <p:spPr>
          <a:xfrm>
            <a:off x="973875" y="659500"/>
            <a:ext cx="16257000" cy="1470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iSpy Something Red</a:t>
            </a:r>
            <a:endParaRPr/>
          </a:p>
        </p:txBody>
      </p:sp>
      <p:pic>
        <p:nvPicPr>
          <p:cNvPr id="265" name="Google Shape;265;g31edf993a4a_0_39"/>
          <p:cNvPicPr preferRelativeResize="0"/>
          <p:nvPr/>
        </p:nvPicPr>
        <p:blipFill>
          <a:blip r:embed="rId3">
            <a:alphaModFix/>
          </a:blip>
          <a:stretch>
            <a:fillRect/>
          </a:stretch>
        </p:blipFill>
        <p:spPr>
          <a:xfrm>
            <a:off x="4153841" y="2143615"/>
            <a:ext cx="9993145" cy="7449321"/>
          </a:xfrm>
          <a:prstGeom prst="rect">
            <a:avLst/>
          </a:prstGeom>
          <a:noFill/>
          <a:ln>
            <a:noFill/>
          </a:ln>
        </p:spPr>
      </p:pic>
      <p:pic>
        <p:nvPicPr>
          <p:cNvPr id="266" name="Google Shape;266;g31edf993a4a_0_39"/>
          <p:cNvPicPr preferRelativeResize="0"/>
          <p:nvPr/>
        </p:nvPicPr>
        <p:blipFill>
          <a:blip r:embed="rId4">
            <a:alphaModFix/>
          </a:blip>
          <a:stretch>
            <a:fillRect/>
          </a:stretch>
        </p:blipFill>
        <p:spPr>
          <a:xfrm>
            <a:off x="4209287" y="2129500"/>
            <a:ext cx="9931302" cy="7449336"/>
          </a:xfrm>
          <a:prstGeom prst="rect">
            <a:avLst/>
          </a:prstGeom>
          <a:noFill/>
          <a:ln>
            <a:noFill/>
          </a:ln>
        </p:spPr>
      </p:pic>
      <p:pic>
        <p:nvPicPr>
          <p:cNvPr id="267" name="Google Shape;267;g31edf993a4a_0_39"/>
          <p:cNvPicPr preferRelativeResize="0"/>
          <p:nvPr/>
        </p:nvPicPr>
        <p:blipFill>
          <a:blip r:embed="rId5">
            <a:alphaModFix/>
          </a:blip>
          <a:stretch>
            <a:fillRect/>
          </a:stretch>
        </p:blipFill>
        <p:spPr>
          <a:xfrm>
            <a:off x="4141013" y="2148719"/>
            <a:ext cx="10005975" cy="7457219"/>
          </a:xfrm>
          <a:prstGeom prst="rect">
            <a:avLst/>
          </a:prstGeom>
          <a:noFill/>
          <a:ln>
            <a:noFill/>
          </a:ln>
        </p:spPr>
      </p:pic>
      <p:pic>
        <p:nvPicPr>
          <p:cNvPr id="268" name="Google Shape;268;g31edf993a4a_0_39"/>
          <p:cNvPicPr preferRelativeResize="0"/>
          <p:nvPr/>
        </p:nvPicPr>
        <p:blipFill>
          <a:blip r:embed="rId6">
            <a:alphaModFix/>
          </a:blip>
          <a:stretch>
            <a:fillRect/>
          </a:stretch>
        </p:blipFill>
        <p:spPr>
          <a:xfrm>
            <a:off x="4147427" y="2147102"/>
            <a:ext cx="9993146" cy="7460473"/>
          </a:xfrm>
          <a:prstGeom prst="rect">
            <a:avLst/>
          </a:prstGeom>
          <a:noFill/>
          <a:ln>
            <a:noFill/>
          </a:ln>
        </p:spPr>
      </p:pic>
      <p:pic>
        <p:nvPicPr>
          <p:cNvPr id="269" name="Google Shape;269;g31edf993a4a_0_39"/>
          <p:cNvPicPr preferRelativeResize="0"/>
          <p:nvPr/>
        </p:nvPicPr>
        <p:blipFill>
          <a:blip r:embed="rId7">
            <a:alphaModFix/>
          </a:blip>
          <a:stretch>
            <a:fillRect/>
          </a:stretch>
        </p:blipFill>
        <p:spPr>
          <a:xfrm>
            <a:off x="4141013" y="2177472"/>
            <a:ext cx="10005975" cy="7399724"/>
          </a:xfrm>
          <a:prstGeom prst="rect">
            <a:avLst/>
          </a:prstGeom>
          <a:noFill/>
          <a:ln>
            <a:noFill/>
          </a:ln>
        </p:spPr>
      </p:pic>
      <p:sp>
        <p:nvSpPr>
          <p:cNvPr id="270" name="Google Shape;270;g31edf993a4a_0_39"/>
          <p:cNvSpPr/>
          <p:nvPr/>
        </p:nvSpPr>
        <p:spPr>
          <a:xfrm rot="8457793">
            <a:off x="10139214" y="7689326"/>
            <a:ext cx="1417073" cy="575872"/>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6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6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6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6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31edf993a4a_0_44"/>
          <p:cNvSpPr txBox="1"/>
          <p:nvPr>
            <p:ph type="ctrTitle"/>
          </p:nvPr>
        </p:nvSpPr>
        <p:spPr>
          <a:xfrm>
            <a:off x="973875" y="659500"/>
            <a:ext cx="16257000" cy="1470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iSpy Something Multicolored</a:t>
            </a:r>
            <a:endParaRPr/>
          </a:p>
        </p:txBody>
      </p:sp>
      <p:pic>
        <p:nvPicPr>
          <p:cNvPr id="276" name="Google Shape;276;g31edf993a4a_0_44"/>
          <p:cNvPicPr preferRelativeResize="0"/>
          <p:nvPr/>
        </p:nvPicPr>
        <p:blipFill>
          <a:blip r:embed="rId3">
            <a:alphaModFix/>
          </a:blip>
          <a:stretch>
            <a:fillRect/>
          </a:stretch>
        </p:blipFill>
        <p:spPr>
          <a:xfrm>
            <a:off x="4301487" y="2129500"/>
            <a:ext cx="9904007" cy="7242485"/>
          </a:xfrm>
          <a:prstGeom prst="rect">
            <a:avLst/>
          </a:prstGeom>
          <a:noFill/>
          <a:ln>
            <a:noFill/>
          </a:ln>
        </p:spPr>
      </p:pic>
      <p:pic>
        <p:nvPicPr>
          <p:cNvPr id="277" name="Google Shape;277;g31edf993a4a_0_44"/>
          <p:cNvPicPr preferRelativeResize="0"/>
          <p:nvPr/>
        </p:nvPicPr>
        <p:blipFill>
          <a:blip r:embed="rId4">
            <a:alphaModFix/>
          </a:blip>
          <a:stretch>
            <a:fillRect/>
          </a:stretch>
        </p:blipFill>
        <p:spPr>
          <a:xfrm>
            <a:off x="4099545" y="2129500"/>
            <a:ext cx="10105949" cy="7328838"/>
          </a:xfrm>
          <a:prstGeom prst="rect">
            <a:avLst/>
          </a:prstGeom>
          <a:noFill/>
          <a:ln>
            <a:noFill/>
          </a:ln>
        </p:spPr>
      </p:pic>
      <p:pic>
        <p:nvPicPr>
          <p:cNvPr id="278" name="Google Shape;278;g31edf993a4a_0_44"/>
          <p:cNvPicPr preferRelativeResize="0"/>
          <p:nvPr/>
        </p:nvPicPr>
        <p:blipFill>
          <a:blip r:embed="rId5">
            <a:alphaModFix/>
          </a:blip>
          <a:stretch>
            <a:fillRect/>
          </a:stretch>
        </p:blipFill>
        <p:spPr>
          <a:xfrm>
            <a:off x="4099545" y="2129500"/>
            <a:ext cx="10105951" cy="7325580"/>
          </a:xfrm>
          <a:prstGeom prst="rect">
            <a:avLst/>
          </a:prstGeom>
          <a:noFill/>
          <a:ln>
            <a:noFill/>
          </a:ln>
        </p:spPr>
      </p:pic>
      <p:pic>
        <p:nvPicPr>
          <p:cNvPr id="279" name="Google Shape;279;g31edf993a4a_0_44"/>
          <p:cNvPicPr preferRelativeResize="0"/>
          <p:nvPr/>
        </p:nvPicPr>
        <p:blipFill>
          <a:blip r:embed="rId6">
            <a:alphaModFix/>
          </a:blip>
          <a:stretch>
            <a:fillRect/>
          </a:stretch>
        </p:blipFill>
        <p:spPr>
          <a:xfrm>
            <a:off x="4099545" y="2129500"/>
            <a:ext cx="10105949" cy="7354075"/>
          </a:xfrm>
          <a:prstGeom prst="rect">
            <a:avLst/>
          </a:prstGeom>
          <a:noFill/>
          <a:ln>
            <a:noFill/>
          </a:ln>
        </p:spPr>
      </p:pic>
      <p:pic>
        <p:nvPicPr>
          <p:cNvPr id="280" name="Google Shape;280;g31edf993a4a_0_44"/>
          <p:cNvPicPr preferRelativeResize="0"/>
          <p:nvPr/>
        </p:nvPicPr>
        <p:blipFill>
          <a:blip r:embed="rId7">
            <a:alphaModFix/>
          </a:blip>
          <a:stretch>
            <a:fillRect/>
          </a:stretch>
        </p:blipFill>
        <p:spPr>
          <a:xfrm>
            <a:off x="4082496" y="2129500"/>
            <a:ext cx="10105951" cy="7350889"/>
          </a:xfrm>
          <a:prstGeom prst="rect">
            <a:avLst/>
          </a:prstGeom>
          <a:noFill/>
          <a:ln>
            <a:noFill/>
          </a:ln>
        </p:spPr>
      </p:pic>
      <p:sp>
        <p:nvSpPr>
          <p:cNvPr id="281" name="Google Shape;281;g31edf993a4a_0_44"/>
          <p:cNvSpPr/>
          <p:nvPr/>
        </p:nvSpPr>
        <p:spPr>
          <a:xfrm rot="3001974">
            <a:off x="8201975" y="4001863"/>
            <a:ext cx="1416990" cy="575823"/>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8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7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7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7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g31734242031_0_35"/>
          <p:cNvSpPr txBox="1"/>
          <p:nvPr>
            <p:ph type="title"/>
          </p:nvPr>
        </p:nvSpPr>
        <p:spPr>
          <a:xfrm>
            <a:off x="801525" y="795225"/>
            <a:ext cx="16645800" cy="11430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Who are we?</a:t>
            </a:r>
            <a:endParaRPr/>
          </a:p>
        </p:txBody>
      </p:sp>
      <p:pic>
        <p:nvPicPr>
          <p:cNvPr id="91" name="Google Shape;91;g31734242031_0_35"/>
          <p:cNvPicPr preferRelativeResize="0"/>
          <p:nvPr/>
        </p:nvPicPr>
        <p:blipFill rotWithShape="1">
          <a:blip r:embed="rId3">
            <a:alphaModFix/>
          </a:blip>
          <a:srcRect b="0" l="8256" r="8256" t="0"/>
          <a:stretch/>
        </p:blipFill>
        <p:spPr>
          <a:xfrm>
            <a:off x="307375" y="2639700"/>
            <a:ext cx="3092700" cy="2469000"/>
          </a:xfrm>
          <a:prstGeom prst="ellipse">
            <a:avLst/>
          </a:prstGeom>
          <a:noFill/>
          <a:ln cap="flat" cmpd="sng" w="9525">
            <a:solidFill>
              <a:srgbClr val="0A0022"/>
            </a:solidFill>
            <a:prstDash val="solid"/>
            <a:round/>
            <a:headEnd len="sm" w="sm" type="none"/>
            <a:tailEnd len="sm" w="sm" type="none"/>
          </a:ln>
        </p:spPr>
      </p:pic>
      <p:pic>
        <p:nvPicPr>
          <p:cNvPr id="92" name="Google Shape;92;g31734242031_0_35"/>
          <p:cNvPicPr preferRelativeResize="0"/>
          <p:nvPr/>
        </p:nvPicPr>
        <p:blipFill rotWithShape="1">
          <a:blip r:embed="rId4">
            <a:alphaModFix/>
          </a:blip>
          <a:srcRect b="17194" l="0" r="0" t="17201"/>
          <a:stretch/>
        </p:blipFill>
        <p:spPr>
          <a:xfrm>
            <a:off x="4572000" y="2639700"/>
            <a:ext cx="3092700" cy="2468700"/>
          </a:xfrm>
          <a:prstGeom prst="ellipse">
            <a:avLst/>
          </a:prstGeom>
          <a:noFill/>
          <a:ln cap="flat" cmpd="sng" w="9525">
            <a:solidFill>
              <a:srgbClr val="0A0022"/>
            </a:solidFill>
            <a:prstDash val="solid"/>
            <a:round/>
            <a:headEnd len="sm" w="sm" type="none"/>
            <a:tailEnd len="sm" w="sm" type="none"/>
          </a:ln>
        </p:spPr>
      </p:pic>
      <p:sp>
        <p:nvSpPr>
          <p:cNvPr id="93" name="Google Shape;93;g31734242031_0_35"/>
          <p:cNvSpPr txBox="1"/>
          <p:nvPr/>
        </p:nvSpPr>
        <p:spPr>
          <a:xfrm>
            <a:off x="805525" y="5108700"/>
            <a:ext cx="2096400" cy="56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200">
                <a:solidFill>
                  <a:schemeClr val="lt1"/>
                </a:solidFill>
                <a:latin typeface="Montserrat"/>
                <a:ea typeface="Montserrat"/>
                <a:cs typeface="Montserrat"/>
                <a:sym typeface="Montserrat"/>
              </a:rPr>
              <a:t>Ethan</a:t>
            </a:r>
            <a:endParaRPr sz="3200">
              <a:solidFill>
                <a:schemeClr val="lt1"/>
              </a:solidFill>
              <a:latin typeface="Montserrat"/>
              <a:ea typeface="Montserrat"/>
              <a:cs typeface="Montserrat"/>
              <a:sym typeface="Montserrat"/>
            </a:endParaRPr>
          </a:p>
        </p:txBody>
      </p:sp>
      <p:sp>
        <p:nvSpPr>
          <p:cNvPr id="94" name="Google Shape;94;g31734242031_0_35"/>
          <p:cNvSpPr txBox="1"/>
          <p:nvPr/>
        </p:nvSpPr>
        <p:spPr>
          <a:xfrm>
            <a:off x="2901850" y="8904950"/>
            <a:ext cx="2096400" cy="56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200">
                <a:solidFill>
                  <a:schemeClr val="lt1"/>
                </a:solidFill>
                <a:latin typeface="Montserrat"/>
                <a:ea typeface="Montserrat"/>
                <a:cs typeface="Montserrat"/>
                <a:sym typeface="Montserrat"/>
              </a:rPr>
              <a:t>Kedar</a:t>
            </a:r>
            <a:endParaRPr sz="3200">
              <a:solidFill>
                <a:schemeClr val="lt1"/>
              </a:solidFill>
              <a:latin typeface="Montserrat"/>
              <a:ea typeface="Montserrat"/>
              <a:cs typeface="Montserrat"/>
              <a:sym typeface="Montserrat"/>
            </a:endParaRPr>
          </a:p>
        </p:txBody>
      </p:sp>
      <p:sp>
        <p:nvSpPr>
          <p:cNvPr id="95" name="Google Shape;95;g31734242031_0_35"/>
          <p:cNvSpPr txBox="1"/>
          <p:nvPr/>
        </p:nvSpPr>
        <p:spPr>
          <a:xfrm>
            <a:off x="5089725" y="5108550"/>
            <a:ext cx="2096400" cy="56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200">
                <a:solidFill>
                  <a:schemeClr val="lt1"/>
                </a:solidFill>
                <a:latin typeface="Montserrat"/>
                <a:ea typeface="Montserrat"/>
                <a:cs typeface="Montserrat"/>
                <a:sym typeface="Montserrat"/>
              </a:rPr>
              <a:t>Timmy</a:t>
            </a:r>
            <a:endParaRPr sz="3200">
              <a:solidFill>
                <a:schemeClr val="lt1"/>
              </a:solidFill>
              <a:latin typeface="Montserrat"/>
              <a:ea typeface="Montserrat"/>
              <a:cs typeface="Montserrat"/>
              <a:sym typeface="Montserrat"/>
            </a:endParaRPr>
          </a:p>
        </p:txBody>
      </p:sp>
      <p:pic>
        <p:nvPicPr>
          <p:cNvPr id="96" name="Google Shape;96;g31734242031_0_35"/>
          <p:cNvPicPr preferRelativeResize="0"/>
          <p:nvPr/>
        </p:nvPicPr>
        <p:blipFill rotWithShape="1">
          <a:blip r:embed="rId5">
            <a:alphaModFix/>
          </a:blip>
          <a:srcRect b="20948" l="0" r="0" t="0"/>
          <a:stretch/>
        </p:blipFill>
        <p:spPr>
          <a:xfrm>
            <a:off x="12920472" y="6279525"/>
            <a:ext cx="3092700" cy="2469000"/>
          </a:xfrm>
          <a:prstGeom prst="ellipse">
            <a:avLst/>
          </a:prstGeom>
          <a:noFill/>
          <a:ln cap="flat" cmpd="sng" w="9525">
            <a:solidFill>
              <a:srgbClr val="0A0022"/>
            </a:solidFill>
            <a:prstDash val="solid"/>
            <a:round/>
            <a:headEnd len="sm" w="sm" type="none"/>
            <a:tailEnd len="sm" w="sm" type="none"/>
          </a:ln>
        </p:spPr>
      </p:pic>
      <p:pic>
        <p:nvPicPr>
          <p:cNvPr id="97" name="Google Shape;97;g31734242031_0_35"/>
          <p:cNvPicPr preferRelativeResize="0"/>
          <p:nvPr/>
        </p:nvPicPr>
        <p:blipFill rotWithShape="1">
          <a:blip r:embed="rId6">
            <a:alphaModFix/>
          </a:blip>
          <a:srcRect b="0" l="10214" r="23926" t="32226"/>
          <a:stretch/>
        </p:blipFill>
        <p:spPr>
          <a:xfrm>
            <a:off x="14575852" y="2300610"/>
            <a:ext cx="3517500" cy="2807700"/>
          </a:xfrm>
          <a:prstGeom prst="ellipse">
            <a:avLst/>
          </a:prstGeom>
          <a:noFill/>
          <a:ln cap="flat" cmpd="sng" w="9525">
            <a:solidFill>
              <a:srgbClr val="0A0022"/>
            </a:solidFill>
            <a:prstDash val="solid"/>
            <a:round/>
            <a:headEnd len="sm" w="sm" type="none"/>
            <a:tailEnd len="sm" w="sm" type="none"/>
          </a:ln>
        </p:spPr>
      </p:pic>
      <p:sp>
        <p:nvSpPr>
          <p:cNvPr id="98" name="Google Shape;98;g31734242031_0_35"/>
          <p:cNvSpPr txBox="1"/>
          <p:nvPr/>
        </p:nvSpPr>
        <p:spPr>
          <a:xfrm>
            <a:off x="10824063" y="5108700"/>
            <a:ext cx="2096400" cy="56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200">
                <a:solidFill>
                  <a:schemeClr val="lt1"/>
                </a:solidFill>
                <a:latin typeface="Montserrat"/>
                <a:ea typeface="Montserrat"/>
                <a:cs typeface="Montserrat"/>
                <a:sym typeface="Montserrat"/>
              </a:rPr>
              <a:t>Kimble</a:t>
            </a:r>
            <a:endParaRPr sz="3200">
              <a:solidFill>
                <a:schemeClr val="lt1"/>
              </a:solidFill>
              <a:latin typeface="Montserrat"/>
              <a:ea typeface="Montserrat"/>
              <a:cs typeface="Montserrat"/>
              <a:sym typeface="Montserrat"/>
            </a:endParaRPr>
          </a:p>
        </p:txBody>
      </p:sp>
      <p:sp>
        <p:nvSpPr>
          <p:cNvPr id="99" name="Google Shape;99;g31734242031_0_35"/>
          <p:cNvSpPr txBox="1"/>
          <p:nvPr/>
        </p:nvSpPr>
        <p:spPr>
          <a:xfrm>
            <a:off x="13330488" y="8904950"/>
            <a:ext cx="2096400" cy="56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200">
                <a:solidFill>
                  <a:schemeClr val="lt1"/>
                </a:solidFill>
                <a:latin typeface="Montserrat"/>
                <a:ea typeface="Montserrat"/>
                <a:cs typeface="Montserrat"/>
                <a:sym typeface="Montserrat"/>
              </a:rPr>
              <a:t>Brando</a:t>
            </a:r>
            <a:endParaRPr sz="3200">
              <a:solidFill>
                <a:schemeClr val="lt1"/>
              </a:solidFill>
              <a:latin typeface="Montserrat"/>
              <a:ea typeface="Montserrat"/>
              <a:cs typeface="Montserrat"/>
              <a:sym typeface="Montserrat"/>
            </a:endParaRPr>
          </a:p>
        </p:txBody>
      </p:sp>
      <p:sp>
        <p:nvSpPr>
          <p:cNvPr id="100" name="Google Shape;100;g31734242031_0_35"/>
          <p:cNvSpPr txBox="1"/>
          <p:nvPr/>
        </p:nvSpPr>
        <p:spPr>
          <a:xfrm>
            <a:off x="15477413" y="5282550"/>
            <a:ext cx="2096400" cy="56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200">
                <a:solidFill>
                  <a:schemeClr val="lt1"/>
                </a:solidFill>
                <a:latin typeface="Montserrat"/>
                <a:ea typeface="Montserrat"/>
                <a:cs typeface="Montserrat"/>
                <a:sym typeface="Montserrat"/>
              </a:rPr>
              <a:t>Nikita</a:t>
            </a:r>
            <a:endParaRPr sz="3200">
              <a:solidFill>
                <a:schemeClr val="lt1"/>
              </a:solidFill>
              <a:latin typeface="Montserrat"/>
              <a:ea typeface="Montserrat"/>
              <a:cs typeface="Montserrat"/>
              <a:sym typeface="Montserrat"/>
            </a:endParaRPr>
          </a:p>
        </p:txBody>
      </p:sp>
      <p:pic>
        <p:nvPicPr>
          <p:cNvPr id="101" name="Google Shape;101;g31734242031_0_35"/>
          <p:cNvPicPr preferRelativeResize="0"/>
          <p:nvPr/>
        </p:nvPicPr>
        <p:blipFill rotWithShape="1">
          <a:blip r:embed="rId7">
            <a:alphaModFix/>
          </a:blip>
          <a:srcRect b="22510" l="1671" r="0" t="0"/>
          <a:stretch/>
        </p:blipFill>
        <p:spPr>
          <a:xfrm>
            <a:off x="7643313" y="5481675"/>
            <a:ext cx="3092700" cy="2469000"/>
          </a:xfrm>
          <a:prstGeom prst="ellipse">
            <a:avLst/>
          </a:prstGeom>
          <a:noFill/>
          <a:ln cap="flat" cmpd="sng" w="9525">
            <a:solidFill>
              <a:srgbClr val="0A0022"/>
            </a:solidFill>
            <a:prstDash val="solid"/>
            <a:round/>
            <a:headEnd len="sm" w="sm" type="none"/>
            <a:tailEnd len="sm" w="sm" type="none"/>
          </a:ln>
        </p:spPr>
      </p:pic>
      <p:sp>
        <p:nvSpPr>
          <p:cNvPr id="102" name="Google Shape;102;g31734242031_0_35"/>
          <p:cNvSpPr txBox="1"/>
          <p:nvPr/>
        </p:nvSpPr>
        <p:spPr>
          <a:xfrm>
            <a:off x="8141463" y="8107100"/>
            <a:ext cx="2096400" cy="56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200">
                <a:solidFill>
                  <a:schemeClr val="lt1"/>
                </a:solidFill>
                <a:latin typeface="Montserrat"/>
                <a:ea typeface="Montserrat"/>
                <a:cs typeface="Montserrat"/>
                <a:sym typeface="Montserrat"/>
              </a:rPr>
              <a:t>Brinda</a:t>
            </a:r>
            <a:endParaRPr sz="3200">
              <a:solidFill>
                <a:schemeClr val="lt1"/>
              </a:solidFill>
              <a:latin typeface="Montserrat"/>
              <a:ea typeface="Montserrat"/>
              <a:cs typeface="Montserrat"/>
              <a:sym typeface="Montserrat"/>
            </a:endParaRPr>
          </a:p>
        </p:txBody>
      </p:sp>
      <p:pic>
        <p:nvPicPr>
          <p:cNvPr id="103" name="Google Shape;103;g31734242031_0_35"/>
          <p:cNvPicPr preferRelativeResize="0"/>
          <p:nvPr/>
        </p:nvPicPr>
        <p:blipFill>
          <a:blip r:embed="rId8">
            <a:alphaModFix/>
          </a:blip>
          <a:stretch>
            <a:fillRect/>
          </a:stretch>
        </p:blipFill>
        <p:spPr>
          <a:xfrm>
            <a:off x="2138775" y="6055975"/>
            <a:ext cx="3320100" cy="2766600"/>
          </a:xfrm>
          <a:prstGeom prst="ellipse">
            <a:avLst/>
          </a:prstGeom>
          <a:noFill/>
          <a:ln cap="flat" cmpd="sng" w="9525">
            <a:solidFill>
              <a:srgbClr val="0A0022"/>
            </a:solidFill>
            <a:prstDash val="solid"/>
            <a:round/>
            <a:headEnd len="sm" w="sm" type="none"/>
            <a:tailEnd len="sm" w="sm" type="none"/>
          </a:ln>
        </p:spPr>
      </p:pic>
      <p:pic>
        <p:nvPicPr>
          <p:cNvPr id="104" name="Google Shape;104;g31734242031_0_35"/>
          <p:cNvPicPr preferRelativeResize="0"/>
          <p:nvPr/>
        </p:nvPicPr>
        <p:blipFill>
          <a:blip r:embed="rId9">
            <a:alphaModFix/>
          </a:blip>
          <a:stretch>
            <a:fillRect/>
          </a:stretch>
        </p:blipFill>
        <p:spPr>
          <a:xfrm>
            <a:off x="9979912" y="2326700"/>
            <a:ext cx="3517476" cy="2766499"/>
          </a:xfrm>
          <a:prstGeom prst="rect">
            <a:avLst/>
          </a:prstGeom>
          <a:noFill/>
          <a:ln cap="flat" cmpd="sng" w="9525">
            <a:solidFill>
              <a:srgbClr val="0A0022"/>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g31edf993a4a_0_54"/>
          <p:cNvSpPr txBox="1"/>
          <p:nvPr>
            <p:ph type="ctrTitle"/>
          </p:nvPr>
        </p:nvSpPr>
        <p:spPr>
          <a:xfrm>
            <a:off x="973875" y="659500"/>
            <a:ext cx="16257000" cy="1470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iSpy Something Orange</a:t>
            </a:r>
            <a:endParaRPr/>
          </a:p>
        </p:txBody>
      </p:sp>
      <p:pic>
        <p:nvPicPr>
          <p:cNvPr id="287" name="Google Shape;287;g31edf993a4a_0_54"/>
          <p:cNvPicPr preferRelativeResize="0"/>
          <p:nvPr/>
        </p:nvPicPr>
        <p:blipFill>
          <a:blip r:embed="rId3">
            <a:alphaModFix/>
          </a:blip>
          <a:stretch>
            <a:fillRect/>
          </a:stretch>
        </p:blipFill>
        <p:spPr>
          <a:xfrm>
            <a:off x="4218833" y="2132645"/>
            <a:ext cx="9850328" cy="7347879"/>
          </a:xfrm>
          <a:prstGeom prst="rect">
            <a:avLst/>
          </a:prstGeom>
          <a:noFill/>
          <a:ln>
            <a:noFill/>
          </a:ln>
        </p:spPr>
      </p:pic>
      <p:pic>
        <p:nvPicPr>
          <p:cNvPr id="288" name="Google Shape;288;g31edf993a4a_0_54"/>
          <p:cNvPicPr preferRelativeResize="0"/>
          <p:nvPr/>
        </p:nvPicPr>
        <p:blipFill>
          <a:blip r:embed="rId4">
            <a:alphaModFix/>
          </a:blip>
          <a:stretch>
            <a:fillRect/>
          </a:stretch>
        </p:blipFill>
        <p:spPr>
          <a:xfrm>
            <a:off x="4229421" y="2140545"/>
            <a:ext cx="9829146" cy="7332079"/>
          </a:xfrm>
          <a:prstGeom prst="rect">
            <a:avLst/>
          </a:prstGeom>
          <a:noFill/>
          <a:ln>
            <a:noFill/>
          </a:ln>
        </p:spPr>
      </p:pic>
      <p:pic>
        <p:nvPicPr>
          <p:cNvPr id="289" name="Google Shape;289;g31edf993a4a_0_54"/>
          <p:cNvPicPr preferRelativeResize="0"/>
          <p:nvPr/>
        </p:nvPicPr>
        <p:blipFill>
          <a:blip r:embed="rId5">
            <a:alphaModFix/>
          </a:blip>
          <a:stretch>
            <a:fillRect/>
          </a:stretch>
        </p:blipFill>
        <p:spPr>
          <a:xfrm>
            <a:off x="4229412" y="2134220"/>
            <a:ext cx="9829177" cy="7344724"/>
          </a:xfrm>
          <a:prstGeom prst="rect">
            <a:avLst/>
          </a:prstGeom>
          <a:noFill/>
          <a:ln>
            <a:noFill/>
          </a:ln>
        </p:spPr>
      </p:pic>
      <p:pic>
        <p:nvPicPr>
          <p:cNvPr id="290" name="Google Shape;290;g31edf993a4a_0_54"/>
          <p:cNvPicPr preferRelativeResize="0"/>
          <p:nvPr/>
        </p:nvPicPr>
        <p:blipFill>
          <a:blip r:embed="rId6">
            <a:alphaModFix/>
          </a:blip>
          <a:stretch>
            <a:fillRect/>
          </a:stretch>
        </p:blipFill>
        <p:spPr>
          <a:xfrm>
            <a:off x="4229429" y="2132650"/>
            <a:ext cx="9829146" cy="7347880"/>
          </a:xfrm>
          <a:prstGeom prst="rect">
            <a:avLst/>
          </a:prstGeom>
          <a:noFill/>
          <a:ln>
            <a:noFill/>
          </a:ln>
        </p:spPr>
      </p:pic>
      <p:pic>
        <p:nvPicPr>
          <p:cNvPr id="291" name="Google Shape;291;g31edf993a4a_0_54"/>
          <p:cNvPicPr preferRelativeResize="0"/>
          <p:nvPr/>
        </p:nvPicPr>
        <p:blipFill>
          <a:blip r:embed="rId7">
            <a:alphaModFix/>
          </a:blip>
          <a:stretch>
            <a:fillRect/>
          </a:stretch>
        </p:blipFill>
        <p:spPr>
          <a:xfrm>
            <a:off x="4214150" y="2129499"/>
            <a:ext cx="9859700" cy="7354175"/>
          </a:xfrm>
          <a:prstGeom prst="rect">
            <a:avLst/>
          </a:prstGeom>
          <a:noFill/>
          <a:ln>
            <a:noFill/>
          </a:ln>
        </p:spPr>
      </p:pic>
      <p:sp>
        <p:nvSpPr>
          <p:cNvPr id="292" name="Google Shape;292;g31edf993a4a_0_54"/>
          <p:cNvSpPr/>
          <p:nvPr/>
        </p:nvSpPr>
        <p:spPr>
          <a:xfrm rot="3147926">
            <a:off x="8087747" y="5386977"/>
            <a:ext cx="1417175" cy="575738"/>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9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9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8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8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96" name="Shape 296"/>
        <p:cNvGrpSpPr/>
        <p:nvPr/>
      </p:nvGrpSpPr>
      <p:grpSpPr>
        <a:xfrm>
          <a:off x="0" y="0"/>
          <a:ext cx="0" cy="0"/>
          <a:chOff x="0" y="0"/>
          <a:chExt cx="0" cy="0"/>
        </a:xfrm>
      </p:grpSpPr>
      <p:sp>
        <p:nvSpPr>
          <p:cNvPr id="297" name="Google Shape;297;g31734242031_2_38"/>
          <p:cNvSpPr/>
          <p:nvPr/>
        </p:nvSpPr>
        <p:spPr>
          <a:xfrm>
            <a:off x="0" y="34290"/>
            <a:ext cx="18288000" cy="10224135"/>
          </a:xfrm>
          <a:custGeom>
            <a:rect b="b" l="l" r="r" t="t"/>
            <a:pathLst>
              <a:path extrusionOk="0" h="10224135" w="18288000">
                <a:moveTo>
                  <a:pt x="0" y="0"/>
                </a:moveTo>
                <a:lnTo>
                  <a:pt x="18288000" y="0"/>
                </a:lnTo>
                <a:lnTo>
                  <a:pt x="18288000" y="10224135"/>
                </a:lnTo>
                <a:lnTo>
                  <a:pt x="0" y="10224135"/>
                </a:lnTo>
                <a:lnTo>
                  <a:pt x="0" y="0"/>
                </a:lnTo>
                <a:close/>
              </a:path>
            </a:pathLst>
          </a:custGeom>
          <a:blipFill rotWithShape="1">
            <a:blip r:embed="rId3">
              <a:alphaModFix/>
            </a:blip>
            <a:stretch>
              <a:fillRect b="-39568" l="0" r="0" t="-39287"/>
            </a:stretch>
          </a:blipFill>
          <a:ln>
            <a:noFill/>
          </a:ln>
        </p:spPr>
      </p:sp>
      <p:sp>
        <p:nvSpPr>
          <p:cNvPr id="298" name="Google Shape;298;g31734242031_2_38"/>
          <p:cNvSpPr/>
          <p:nvPr/>
        </p:nvSpPr>
        <p:spPr>
          <a:xfrm>
            <a:off x="-1995898" y="1270635"/>
            <a:ext cx="11139898" cy="8229600"/>
          </a:xfrm>
          <a:custGeom>
            <a:rect b="b" l="l" r="r" t="t"/>
            <a:pathLst>
              <a:path extrusionOk="0" h="8229600" w="11139898">
                <a:moveTo>
                  <a:pt x="0" y="0"/>
                </a:moveTo>
                <a:lnTo>
                  <a:pt x="11139898" y="0"/>
                </a:lnTo>
                <a:lnTo>
                  <a:pt x="11139898" y="8229600"/>
                </a:lnTo>
                <a:lnTo>
                  <a:pt x="0" y="8229600"/>
                </a:lnTo>
                <a:lnTo>
                  <a:pt x="0" y="0"/>
                </a:lnTo>
                <a:close/>
              </a:path>
            </a:pathLst>
          </a:custGeom>
          <a:blipFill rotWithShape="1">
            <a:blip r:embed="rId4">
              <a:alphaModFix/>
            </a:blip>
            <a:stretch>
              <a:fillRect b="0" l="0" r="0" t="0"/>
            </a:stretch>
          </a:blipFill>
          <a:ln>
            <a:noFill/>
          </a:ln>
        </p:spPr>
      </p:sp>
      <p:sp>
        <p:nvSpPr>
          <p:cNvPr id="299" name="Google Shape;299;g31734242031_2_38"/>
          <p:cNvSpPr txBox="1"/>
          <p:nvPr/>
        </p:nvSpPr>
        <p:spPr>
          <a:xfrm>
            <a:off x="5408225" y="4434175"/>
            <a:ext cx="12549600" cy="1023300"/>
          </a:xfrm>
          <a:prstGeom prst="rect">
            <a:avLst/>
          </a:prstGeom>
          <a:noFill/>
          <a:ln>
            <a:noFill/>
          </a:ln>
        </p:spPr>
        <p:txBody>
          <a:bodyPr anchorCtr="0" anchor="t" bIns="0" lIns="0" spcFirstLastPara="1" rIns="0" wrap="square" tIns="0">
            <a:noAutofit/>
          </a:bodyPr>
          <a:lstStyle/>
          <a:p>
            <a:pPr indent="0" lvl="0" marL="0" marR="0" rtl="0" algn="just">
              <a:lnSpc>
                <a:spcPct val="120000"/>
              </a:lnSpc>
              <a:spcBef>
                <a:spcPts val="0"/>
              </a:spcBef>
              <a:spcAft>
                <a:spcPts val="0"/>
              </a:spcAft>
              <a:buClr>
                <a:srgbClr val="000000"/>
              </a:buClr>
              <a:buSzPts val="7200"/>
              <a:buFont typeface="Arial"/>
              <a:buNone/>
            </a:pPr>
            <a:r>
              <a:rPr lang="en-US" sz="5800">
                <a:solidFill>
                  <a:srgbClr val="FFFFFF"/>
                </a:solidFill>
                <a:latin typeface="Dela Gothic One"/>
                <a:ea typeface="Dela Gothic One"/>
                <a:cs typeface="Dela Gothic One"/>
                <a:sym typeface="Dela Gothic One"/>
              </a:rPr>
              <a:t>What is </a:t>
            </a:r>
            <a:r>
              <a:rPr lang="en-US" sz="5800">
                <a:solidFill>
                  <a:srgbClr val="FFFFFF"/>
                </a:solidFill>
                <a:latin typeface="Dela Gothic One"/>
                <a:ea typeface="Dela Gothic One"/>
                <a:cs typeface="Dela Gothic One"/>
                <a:sym typeface="Dela Gothic One"/>
              </a:rPr>
              <a:t>Differential Privacy?</a:t>
            </a:r>
            <a:endParaRPr b="0" i="0" sz="5800" u="none" cap="none" strike="noStrike">
              <a:solidFill>
                <a:srgbClr val="000000"/>
              </a:solidFill>
              <a:latin typeface="Arial"/>
              <a:ea typeface="Arial"/>
              <a:cs typeface="Arial"/>
              <a:sym typeface="Arial"/>
            </a:endParaRPr>
          </a:p>
        </p:txBody>
      </p:sp>
      <p:sp>
        <p:nvSpPr>
          <p:cNvPr id="300" name="Google Shape;300;g31734242031_2_38"/>
          <p:cNvSpPr txBox="1"/>
          <p:nvPr/>
        </p:nvSpPr>
        <p:spPr>
          <a:xfrm>
            <a:off x="16152991" y="309731"/>
            <a:ext cx="1804800" cy="224400"/>
          </a:xfrm>
          <a:prstGeom prst="rect">
            <a:avLst/>
          </a:prstGeom>
          <a:noFill/>
          <a:ln>
            <a:noFill/>
          </a:ln>
        </p:spPr>
        <p:txBody>
          <a:bodyPr anchorCtr="0" anchor="t" bIns="0" lIns="0" spcFirstLastPara="1" rIns="0" wrap="square" tIns="0">
            <a:spAutoFit/>
          </a:bodyPr>
          <a:lstStyle/>
          <a:p>
            <a:pPr indent="0" lvl="0" marL="0" marR="0" rtl="0" algn="ctr">
              <a:lnSpc>
                <a:spcPct val="119972"/>
              </a:lnSpc>
              <a:spcBef>
                <a:spcPts val="0"/>
              </a:spcBef>
              <a:spcAft>
                <a:spcPts val="0"/>
              </a:spcAft>
              <a:buClr>
                <a:srgbClr val="000000"/>
              </a:buClr>
              <a:buSzPts val="1457"/>
              <a:buFont typeface="Arial"/>
              <a:buNone/>
            </a:pPr>
            <a:r>
              <a:rPr b="0" i="0" lang="en-US" sz="1457" u="none" cap="none" strike="noStrike">
                <a:solidFill>
                  <a:srgbClr val="C85103"/>
                </a:solidFill>
                <a:latin typeface="Arial"/>
                <a:ea typeface="Arial"/>
                <a:cs typeface="Arial"/>
                <a:sym typeface="Arial"/>
              </a:rPr>
              <a:t>MANDATORY PAGE</a:t>
            </a:r>
            <a:endParaRPr b="0" i="0" sz="1400" u="none" cap="none" strike="noStrike">
              <a:solidFill>
                <a:srgbClr val="000000"/>
              </a:solidFill>
              <a:latin typeface="Arial"/>
              <a:ea typeface="Arial"/>
              <a:cs typeface="Arial"/>
              <a:sym typeface="Arial"/>
            </a:endParaRPr>
          </a:p>
        </p:txBody>
      </p:sp>
      <p:sp>
        <p:nvSpPr>
          <p:cNvPr id="301" name="Google Shape;301;g31734242031_2_38"/>
          <p:cNvSpPr/>
          <p:nvPr/>
        </p:nvSpPr>
        <p:spPr>
          <a:xfrm rot="-842175">
            <a:off x="14181848" y="-3308423"/>
            <a:ext cx="9200334" cy="10239284"/>
          </a:xfrm>
          <a:custGeom>
            <a:rect b="b" l="l" r="r" t="t"/>
            <a:pathLst>
              <a:path extrusionOk="0" h="10240788" w="9201686">
                <a:moveTo>
                  <a:pt x="0" y="0"/>
                </a:moveTo>
                <a:lnTo>
                  <a:pt x="9201686" y="0"/>
                </a:lnTo>
                <a:lnTo>
                  <a:pt x="9201686" y="10240788"/>
                </a:lnTo>
                <a:lnTo>
                  <a:pt x="0" y="10240788"/>
                </a:lnTo>
                <a:lnTo>
                  <a:pt x="0" y="0"/>
                </a:lnTo>
                <a:close/>
              </a:path>
            </a:pathLst>
          </a:custGeom>
          <a:blipFill rotWithShape="1">
            <a:blip r:embed="rId5">
              <a:alphaModFix/>
            </a:blip>
            <a:stretch>
              <a:fillRect b="-469" l="0" r="0" t="-479"/>
            </a:stretch>
          </a:blipFill>
          <a:ln>
            <a:noFill/>
          </a:ln>
        </p:spPr>
      </p:sp>
      <p:sp>
        <p:nvSpPr>
          <p:cNvPr id="302" name="Google Shape;302;g31734242031_2_38"/>
          <p:cNvSpPr/>
          <p:nvPr/>
        </p:nvSpPr>
        <p:spPr>
          <a:xfrm>
            <a:off x="12772363" y="415564"/>
            <a:ext cx="5786510" cy="1222400"/>
          </a:xfrm>
          <a:custGeom>
            <a:rect b="b" l="l" r="r" t="t"/>
            <a:pathLst>
              <a:path extrusionOk="0" h="1222400" w="5786510">
                <a:moveTo>
                  <a:pt x="0" y="0"/>
                </a:moveTo>
                <a:lnTo>
                  <a:pt x="5786510" y="0"/>
                </a:lnTo>
                <a:lnTo>
                  <a:pt x="5786510" y="1222400"/>
                </a:lnTo>
                <a:lnTo>
                  <a:pt x="0" y="1222400"/>
                </a:lnTo>
                <a:lnTo>
                  <a:pt x="0" y="0"/>
                </a:lnTo>
                <a:close/>
              </a:path>
            </a:pathLst>
          </a:custGeom>
          <a:blipFill rotWithShape="1">
            <a:blip r:embed="rId6">
              <a:alphaModFix/>
            </a:blip>
            <a:stretch>
              <a:fillRect b="0" l="0" r="0" t="0"/>
            </a:stretch>
          </a:blipFill>
          <a:ln>
            <a:noFill/>
          </a:ln>
        </p:spPr>
      </p:sp>
      <p:sp>
        <p:nvSpPr>
          <p:cNvPr id="303" name="Google Shape;303;g31734242031_2_38"/>
          <p:cNvSpPr/>
          <p:nvPr/>
        </p:nvSpPr>
        <p:spPr>
          <a:xfrm>
            <a:off x="2706255" y="4279487"/>
            <a:ext cx="4861309" cy="2211895"/>
          </a:xfrm>
          <a:custGeom>
            <a:rect b="b" l="l" r="r" t="t"/>
            <a:pathLst>
              <a:path extrusionOk="0" h="2211895" w="4861309">
                <a:moveTo>
                  <a:pt x="0" y="0"/>
                </a:moveTo>
                <a:lnTo>
                  <a:pt x="4861309" y="0"/>
                </a:lnTo>
                <a:lnTo>
                  <a:pt x="4861309" y="2211896"/>
                </a:lnTo>
                <a:lnTo>
                  <a:pt x="0" y="2211896"/>
                </a:lnTo>
                <a:lnTo>
                  <a:pt x="0" y="0"/>
                </a:lnTo>
                <a:close/>
              </a:path>
            </a:pathLst>
          </a:custGeom>
          <a:blipFill rotWithShape="1">
            <a:blip r:embed="rId7">
              <a:alphaModFix/>
            </a:blip>
            <a:stretch>
              <a:fillRect b="0" l="0" r="0" t="0"/>
            </a:stretch>
          </a:blipFill>
          <a:ln>
            <a:noFill/>
          </a:ln>
        </p:spPr>
      </p:sp>
      <p:sp>
        <p:nvSpPr>
          <p:cNvPr id="304" name="Google Shape;304;g31734242031_2_38"/>
          <p:cNvSpPr txBox="1"/>
          <p:nvPr/>
        </p:nvSpPr>
        <p:spPr>
          <a:xfrm>
            <a:off x="3450081" y="5053490"/>
            <a:ext cx="891300" cy="492600"/>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Clr>
                <a:srgbClr val="000000"/>
              </a:buClr>
              <a:buSzPts val="3200"/>
              <a:buFont typeface="Arial"/>
              <a:buNone/>
            </a:pPr>
            <a:r>
              <a:rPr b="0" i="0" lang="en-US" sz="3200" u="none" cap="none" strike="noStrike">
                <a:solidFill>
                  <a:srgbClr val="FFFFFF"/>
                </a:solidFill>
                <a:latin typeface="Dela Gothic One"/>
                <a:ea typeface="Dela Gothic One"/>
                <a:cs typeface="Dela Gothic One"/>
                <a:sym typeface="Dela Gothic One"/>
              </a:rPr>
              <a:t>0</a:t>
            </a:r>
            <a:r>
              <a:rPr lang="en-US" sz="3200">
                <a:solidFill>
                  <a:srgbClr val="FFFFFF"/>
                </a:solidFill>
                <a:latin typeface="Dela Gothic One"/>
                <a:ea typeface="Dela Gothic One"/>
                <a:cs typeface="Dela Gothic One"/>
                <a:sym typeface="Dela Gothic One"/>
              </a:rPr>
              <a:t>3</a:t>
            </a:r>
            <a:r>
              <a:rPr b="0" i="0" lang="en-US" sz="3200" u="none" cap="none" strike="noStrike">
                <a:solidFill>
                  <a:srgbClr val="FFFFFF"/>
                </a:solidFill>
                <a:latin typeface="Dela Gothic One"/>
                <a:ea typeface="Dela Gothic One"/>
                <a:cs typeface="Dela Gothic One"/>
                <a:sym typeface="Dela Gothic One"/>
              </a:rPr>
              <a:t>.</a:t>
            </a:r>
            <a:endParaRPr b="0" i="0" sz="1400" u="none" cap="none" strike="noStrike">
              <a:solidFill>
                <a:srgbClr val="000000"/>
              </a:solidFill>
              <a:latin typeface="Arial"/>
              <a:ea typeface="Arial"/>
              <a:cs typeface="Arial"/>
              <a:sym typeface="Arial"/>
            </a:endParaRPr>
          </a:p>
        </p:txBody>
      </p:sp>
      <p:sp>
        <p:nvSpPr>
          <p:cNvPr id="305" name="Google Shape;305;g31734242031_2_38"/>
          <p:cNvSpPr txBox="1"/>
          <p:nvPr/>
        </p:nvSpPr>
        <p:spPr>
          <a:xfrm>
            <a:off x="5408230" y="5343050"/>
            <a:ext cx="5320800" cy="2154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21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g31734242031_2_38"/>
          <p:cNvSpPr/>
          <p:nvPr/>
        </p:nvSpPr>
        <p:spPr>
          <a:xfrm>
            <a:off x="13454184" y="1026764"/>
            <a:ext cx="5786510" cy="1222400"/>
          </a:xfrm>
          <a:custGeom>
            <a:rect b="b" l="l" r="r" t="t"/>
            <a:pathLst>
              <a:path extrusionOk="0" h="1222400" w="5786510">
                <a:moveTo>
                  <a:pt x="0" y="0"/>
                </a:moveTo>
                <a:lnTo>
                  <a:pt x="5786510" y="0"/>
                </a:lnTo>
                <a:lnTo>
                  <a:pt x="5786510" y="1222400"/>
                </a:lnTo>
                <a:lnTo>
                  <a:pt x="0" y="1222400"/>
                </a:lnTo>
                <a:lnTo>
                  <a:pt x="0" y="0"/>
                </a:lnTo>
                <a:close/>
              </a:path>
            </a:pathLst>
          </a:custGeom>
          <a:blipFill rotWithShape="1">
            <a:blip r:embed="rId6">
              <a:alphaModFix/>
            </a:blip>
            <a:stretch>
              <a:fillRect b="0" l="0" r="0" t="0"/>
            </a:stretch>
          </a:blipFill>
          <a:ln>
            <a:noFill/>
          </a:ln>
        </p:spPr>
      </p:sp>
      <p:sp>
        <p:nvSpPr>
          <p:cNvPr id="307" name="Google Shape;307;g31734242031_2_38"/>
          <p:cNvSpPr/>
          <p:nvPr/>
        </p:nvSpPr>
        <p:spPr>
          <a:xfrm>
            <a:off x="1007043" y="8234867"/>
            <a:ext cx="6324586" cy="1023433"/>
          </a:xfrm>
          <a:custGeom>
            <a:rect b="b" l="l" r="r" t="t"/>
            <a:pathLst>
              <a:path extrusionOk="0" h="1023433" w="6324586">
                <a:moveTo>
                  <a:pt x="0" y="0"/>
                </a:moveTo>
                <a:lnTo>
                  <a:pt x="6324586" y="0"/>
                </a:lnTo>
                <a:lnTo>
                  <a:pt x="6324586" y="1023433"/>
                </a:lnTo>
                <a:lnTo>
                  <a:pt x="0" y="1023433"/>
                </a:lnTo>
                <a:lnTo>
                  <a:pt x="0" y="0"/>
                </a:lnTo>
                <a:close/>
              </a:path>
            </a:pathLst>
          </a:custGeom>
          <a:blipFill rotWithShape="1">
            <a:blip r:embed="rId8">
              <a:alphaModFix/>
            </a:blip>
            <a:stretch>
              <a:fillRect b="0" l="0" r="0" t="0"/>
            </a:stretch>
          </a:blipFill>
          <a:ln>
            <a:noFill/>
          </a:ln>
        </p:spPr>
      </p:sp>
      <p:sp>
        <p:nvSpPr>
          <p:cNvPr id="308" name="Google Shape;308;g31734242031_2_38"/>
          <p:cNvSpPr/>
          <p:nvPr/>
        </p:nvSpPr>
        <p:spPr>
          <a:xfrm>
            <a:off x="-1995898" y="7723150"/>
            <a:ext cx="6324586" cy="1023433"/>
          </a:xfrm>
          <a:custGeom>
            <a:rect b="b" l="l" r="r" t="t"/>
            <a:pathLst>
              <a:path extrusionOk="0" h="1023433" w="6324586">
                <a:moveTo>
                  <a:pt x="0" y="0"/>
                </a:moveTo>
                <a:lnTo>
                  <a:pt x="6324586" y="0"/>
                </a:lnTo>
                <a:lnTo>
                  <a:pt x="6324586" y="1023433"/>
                </a:lnTo>
                <a:lnTo>
                  <a:pt x="0" y="1023433"/>
                </a:lnTo>
                <a:lnTo>
                  <a:pt x="0" y="0"/>
                </a:lnTo>
                <a:close/>
              </a:path>
            </a:pathLst>
          </a:custGeom>
          <a:blipFill rotWithShape="1">
            <a:blip r:embed="rId8">
              <a:alphaModFix/>
            </a:blip>
            <a:stretch>
              <a:fillRect b="0" l="0" r="0" t="0"/>
            </a:stretch>
          </a:blipFill>
          <a:ln>
            <a:noFill/>
          </a:ln>
        </p:spPr>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g31a1442315f_0_27"/>
          <p:cNvSpPr txBox="1"/>
          <p:nvPr>
            <p:ph type="title"/>
          </p:nvPr>
        </p:nvSpPr>
        <p:spPr>
          <a:xfrm>
            <a:off x="1374800" y="331025"/>
            <a:ext cx="166296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SzPts val="990"/>
              <a:buNone/>
            </a:pPr>
            <a:r>
              <a:rPr lang="en-US" sz="6280"/>
              <a:t>Differential Privacy (DP) Explained</a:t>
            </a:r>
            <a:endParaRPr sz="6280"/>
          </a:p>
        </p:txBody>
      </p:sp>
      <p:sp>
        <p:nvSpPr>
          <p:cNvPr id="314" name="Google Shape;314;g31a1442315f_0_27"/>
          <p:cNvSpPr txBox="1"/>
          <p:nvPr>
            <p:ph idx="1" type="body"/>
          </p:nvPr>
        </p:nvSpPr>
        <p:spPr>
          <a:xfrm>
            <a:off x="781175" y="1474025"/>
            <a:ext cx="9459600" cy="7237200"/>
          </a:xfrm>
          <a:prstGeom prst="rect">
            <a:avLst/>
          </a:prstGeom>
        </p:spPr>
        <p:txBody>
          <a:bodyPr anchorCtr="0" anchor="t" bIns="45700" lIns="91425" spcFirstLastPara="1" rIns="91425" wrap="square" tIns="45700">
            <a:noAutofit/>
          </a:bodyPr>
          <a:lstStyle/>
          <a:p>
            <a:pPr indent="0" lvl="0" marL="0" marR="0" rtl="0" algn="l">
              <a:lnSpc>
                <a:spcPct val="80000"/>
              </a:lnSpc>
              <a:spcBef>
                <a:spcPts val="360"/>
              </a:spcBef>
              <a:spcAft>
                <a:spcPts val="0"/>
              </a:spcAft>
              <a:buNone/>
            </a:pPr>
            <a:r>
              <a:rPr lang="en-US" sz="3500"/>
              <a:t>Imagine you're a spy hiding in a photo. To do so, you distort it</a:t>
            </a:r>
            <a:r>
              <a:rPr lang="en-US" sz="3500"/>
              <a:t>. This makes it hard for</a:t>
            </a:r>
            <a:r>
              <a:rPr lang="en-US" sz="3500"/>
              <a:t> anyone to figure out exactly who you are! </a:t>
            </a:r>
            <a:r>
              <a:rPr lang="en-US" sz="3500"/>
              <a:t>We call this Differential Privacy!</a:t>
            </a:r>
            <a:endParaRPr sz="3500"/>
          </a:p>
          <a:p>
            <a:pPr indent="0" lvl="0" marL="0" marR="0" rtl="0" algn="l">
              <a:lnSpc>
                <a:spcPct val="80000"/>
              </a:lnSpc>
              <a:spcBef>
                <a:spcPts val="360"/>
              </a:spcBef>
              <a:spcAft>
                <a:spcPts val="0"/>
              </a:spcAft>
              <a:buNone/>
            </a:pPr>
            <a:r>
              <a:t/>
            </a:r>
            <a:endParaRPr sz="3500"/>
          </a:p>
          <a:p>
            <a:pPr indent="0" lvl="0" marL="0" marR="0" rtl="0" algn="l">
              <a:lnSpc>
                <a:spcPct val="80000"/>
              </a:lnSpc>
              <a:spcBef>
                <a:spcPts val="360"/>
              </a:spcBef>
              <a:spcAft>
                <a:spcPts val="0"/>
              </a:spcAft>
              <a:buNone/>
            </a:pPr>
            <a:r>
              <a:rPr lang="en-US" sz="3500"/>
              <a:t>How It Works:</a:t>
            </a:r>
            <a:endParaRPr sz="3500"/>
          </a:p>
          <a:p>
            <a:pPr indent="0" lvl="0" marL="0" marR="0" rtl="0" algn="l">
              <a:lnSpc>
                <a:spcPct val="80000"/>
              </a:lnSpc>
              <a:spcBef>
                <a:spcPts val="360"/>
              </a:spcBef>
              <a:spcAft>
                <a:spcPts val="0"/>
              </a:spcAft>
              <a:buNone/>
            </a:pPr>
            <a:r>
              <a:t/>
            </a:r>
            <a:endParaRPr sz="3500"/>
          </a:p>
          <a:p>
            <a:pPr indent="-361950" lvl="0" marL="457200" marR="0" rtl="0" algn="l">
              <a:lnSpc>
                <a:spcPct val="80000"/>
              </a:lnSpc>
              <a:spcBef>
                <a:spcPts val="360"/>
              </a:spcBef>
              <a:spcAft>
                <a:spcPts val="0"/>
              </a:spcAft>
              <a:buSzPts val="2100"/>
              <a:buChar char="•"/>
            </a:pPr>
            <a:r>
              <a:rPr lang="en-US" sz="3500"/>
              <a:t>Add noise to your data (like adding radio static to a clear broadcast); how much noise to add is what we can control!</a:t>
            </a:r>
            <a:endParaRPr sz="3500"/>
          </a:p>
          <a:p>
            <a:pPr indent="-361950" lvl="0" marL="457200" marR="0" rtl="0" algn="l">
              <a:lnSpc>
                <a:spcPct val="80000"/>
              </a:lnSpc>
              <a:spcBef>
                <a:spcPts val="0"/>
              </a:spcBef>
              <a:spcAft>
                <a:spcPts val="0"/>
              </a:spcAft>
              <a:buSzPts val="2100"/>
              <a:buChar char="•"/>
            </a:pPr>
            <a:r>
              <a:t/>
            </a:r>
            <a:endParaRPr sz="3500"/>
          </a:p>
          <a:p>
            <a:pPr indent="-361950" lvl="0" marL="457200" marR="0" rtl="0" algn="l">
              <a:lnSpc>
                <a:spcPct val="80000"/>
              </a:lnSpc>
              <a:spcBef>
                <a:spcPts val="0"/>
              </a:spcBef>
              <a:spcAft>
                <a:spcPts val="0"/>
              </a:spcAft>
              <a:buSzPts val="2100"/>
              <a:buChar char="•"/>
            </a:pPr>
            <a:r>
              <a:rPr lang="en-US" sz="3500"/>
              <a:t>This noise helps to hide exact details</a:t>
            </a:r>
            <a:endParaRPr sz="3500"/>
          </a:p>
          <a:p>
            <a:pPr indent="0" lvl="0" marL="0" rtl="0" algn="l">
              <a:lnSpc>
                <a:spcPct val="80000"/>
              </a:lnSpc>
              <a:spcBef>
                <a:spcPts val="360"/>
              </a:spcBef>
              <a:spcAft>
                <a:spcPts val="0"/>
              </a:spcAft>
              <a:buNone/>
            </a:pPr>
            <a:r>
              <a:t/>
            </a:r>
            <a:endParaRPr sz="3500"/>
          </a:p>
          <a:p>
            <a:pPr indent="0" lvl="0" marL="0" rtl="0" algn="l">
              <a:lnSpc>
                <a:spcPct val="80000"/>
              </a:lnSpc>
              <a:spcBef>
                <a:spcPts val="360"/>
              </a:spcBef>
              <a:spcAft>
                <a:spcPts val="0"/>
              </a:spcAft>
              <a:buNone/>
            </a:pPr>
            <a:r>
              <a:rPr lang="en-US" sz="3500"/>
              <a:t>Humans cannot tell; but a computer     will be able to tell!</a:t>
            </a:r>
            <a:endParaRPr sz="3500"/>
          </a:p>
          <a:p>
            <a:pPr indent="0" lvl="0" marL="0" marR="0" rtl="0" algn="l">
              <a:lnSpc>
                <a:spcPct val="80000"/>
              </a:lnSpc>
              <a:spcBef>
                <a:spcPts val="360"/>
              </a:spcBef>
              <a:spcAft>
                <a:spcPts val="0"/>
              </a:spcAft>
              <a:buNone/>
            </a:pPr>
            <a:r>
              <a:t/>
            </a:r>
            <a:endParaRPr sz="3500"/>
          </a:p>
          <a:p>
            <a:pPr indent="0" lvl="0" marL="0" marR="0" rtl="0" algn="l">
              <a:lnSpc>
                <a:spcPct val="80000"/>
              </a:lnSpc>
              <a:spcBef>
                <a:spcPts val="360"/>
              </a:spcBef>
              <a:spcAft>
                <a:spcPts val="0"/>
              </a:spcAft>
              <a:buNone/>
            </a:pPr>
            <a:r>
              <a:t/>
            </a:r>
            <a:endParaRPr sz="3500"/>
          </a:p>
          <a:p>
            <a:pPr indent="0" lvl="0" marL="0" rtl="0" algn="l">
              <a:lnSpc>
                <a:spcPct val="80000"/>
              </a:lnSpc>
              <a:spcBef>
                <a:spcPts val="360"/>
              </a:spcBef>
              <a:spcAft>
                <a:spcPts val="0"/>
              </a:spcAft>
              <a:buNone/>
            </a:pPr>
            <a:r>
              <a:t/>
            </a:r>
            <a:endParaRPr sz="3500"/>
          </a:p>
        </p:txBody>
      </p:sp>
      <p:pic>
        <p:nvPicPr>
          <p:cNvPr id="315" name="Google Shape;315;g31a1442315f_0_27"/>
          <p:cNvPicPr preferRelativeResize="0"/>
          <p:nvPr/>
        </p:nvPicPr>
        <p:blipFill>
          <a:blip r:embed="rId3">
            <a:alphaModFix/>
          </a:blip>
          <a:stretch>
            <a:fillRect/>
          </a:stretch>
        </p:blipFill>
        <p:spPr>
          <a:xfrm>
            <a:off x="11009050" y="1531298"/>
            <a:ext cx="5306601" cy="5306601"/>
          </a:xfrm>
          <a:prstGeom prst="rect">
            <a:avLst/>
          </a:prstGeom>
          <a:noFill/>
          <a:ln>
            <a:noFill/>
          </a:ln>
        </p:spPr>
      </p:pic>
      <p:pic>
        <p:nvPicPr>
          <p:cNvPr id="316" name="Google Shape;316;g31a1442315f_0_27"/>
          <p:cNvPicPr preferRelativeResize="0"/>
          <p:nvPr/>
        </p:nvPicPr>
        <p:blipFill>
          <a:blip r:embed="rId4">
            <a:alphaModFix/>
          </a:blip>
          <a:stretch>
            <a:fillRect/>
          </a:stretch>
        </p:blipFill>
        <p:spPr>
          <a:xfrm>
            <a:off x="11139850" y="7055550"/>
            <a:ext cx="5175799" cy="3144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g31a1442315f_0_9"/>
          <p:cNvSpPr txBox="1"/>
          <p:nvPr>
            <p:ph type="title"/>
          </p:nvPr>
        </p:nvSpPr>
        <p:spPr>
          <a:xfrm>
            <a:off x="1374800" y="787750"/>
            <a:ext cx="16629600" cy="11430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Differential Privacy in the Game?</a:t>
            </a:r>
            <a:endParaRPr/>
          </a:p>
        </p:txBody>
      </p:sp>
      <p:pic>
        <p:nvPicPr>
          <p:cNvPr id="322" name="Google Shape;322;g31a1442315f_0_9"/>
          <p:cNvPicPr preferRelativeResize="0"/>
          <p:nvPr/>
        </p:nvPicPr>
        <p:blipFill>
          <a:blip r:embed="rId3">
            <a:alphaModFix/>
          </a:blip>
          <a:stretch>
            <a:fillRect/>
          </a:stretch>
        </p:blipFill>
        <p:spPr>
          <a:xfrm>
            <a:off x="12235775" y="5512273"/>
            <a:ext cx="5768625" cy="3838758"/>
          </a:xfrm>
          <a:prstGeom prst="rect">
            <a:avLst/>
          </a:prstGeom>
          <a:noFill/>
          <a:ln>
            <a:noFill/>
          </a:ln>
        </p:spPr>
      </p:pic>
      <p:sp>
        <p:nvSpPr>
          <p:cNvPr id="323" name="Google Shape;323;g31a1442315f_0_9"/>
          <p:cNvSpPr txBox="1"/>
          <p:nvPr>
            <p:ph idx="1" type="body"/>
          </p:nvPr>
        </p:nvSpPr>
        <p:spPr>
          <a:xfrm>
            <a:off x="1232150" y="2534900"/>
            <a:ext cx="9452700" cy="5652300"/>
          </a:xfrm>
          <a:prstGeom prst="rect">
            <a:avLst/>
          </a:prstGeom>
        </p:spPr>
        <p:txBody>
          <a:bodyPr anchorCtr="0" anchor="t" bIns="45700" lIns="91425" spcFirstLastPara="1" rIns="91425" wrap="square" tIns="45700">
            <a:normAutofit lnSpcReduction="10000"/>
          </a:bodyPr>
          <a:lstStyle/>
          <a:p>
            <a:pPr indent="0" lvl="0" marL="0" rtl="0" algn="l">
              <a:spcBef>
                <a:spcPts val="360"/>
              </a:spcBef>
              <a:spcAft>
                <a:spcPts val="0"/>
              </a:spcAft>
              <a:buNone/>
            </a:pPr>
            <a:r>
              <a:rPr lang="en-US"/>
              <a:t>1. Blurring Images → Noise</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2. The more blurry → More difficult to know the truth </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3. This “noise” is how companies try to protect your data</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4. When the data is “blurry” it makes it difficult for criminals to see your true information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g31c7ccacd78_5_0"/>
          <p:cNvSpPr txBox="1"/>
          <p:nvPr>
            <p:ph type="title"/>
          </p:nvPr>
        </p:nvSpPr>
        <p:spPr>
          <a:xfrm>
            <a:off x="1204875" y="281175"/>
            <a:ext cx="9545400" cy="11430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Privacy Budget</a:t>
            </a:r>
            <a:endParaRPr/>
          </a:p>
        </p:txBody>
      </p:sp>
      <p:sp>
        <p:nvSpPr>
          <p:cNvPr id="329" name="Google Shape;329;g31c7ccacd78_5_0"/>
          <p:cNvSpPr txBox="1"/>
          <p:nvPr>
            <p:ph idx="1" type="body"/>
          </p:nvPr>
        </p:nvSpPr>
        <p:spPr>
          <a:xfrm>
            <a:off x="1204875" y="1773450"/>
            <a:ext cx="9303000" cy="6740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US"/>
              <a:t>Each query (interaction) uses up a portion of the privacy budget. The more you ask, the less precise the answers become as noise is added</a:t>
            </a:r>
            <a:endParaRPr/>
          </a:p>
          <a:p>
            <a:pPr indent="0" lvl="0" marL="0" rtl="0" algn="l">
              <a:spcBef>
                <a:spcPts val="360"/>
              </a:spcBef>
              <a:spcAft>
                <a:spcPts val="0"/>
              </a:spcAft>
              <a:buNone/>
            </a:pPr>
            <a:r>
              <a:t/>
            </a:r>
            <a:endParaRPr/>
          </a:p>
          <a:p>
            <a:pPr indent="0" lvl="0" marL="0" rtl="0" algn="l">
              <a:spcBef>
                <a:spcPts val="360"/>
              </a:spcBef>
              <a:spcAft>
                <a:spcPts val="0"/>
              </a:spcAft>
              <a:buNone/>
            </a:pPr>
            <a:r>
              <a:rPr b="1" lang="en-US"/>
              <a:t>Why It Matters:</a:t>
            </a:r>
            <a:r>
              <a:rPr lang="en-US"/>
              <a:t> It ensures data remains private by limiting how much can be learned over time. Protects against revealing too much information about any individual</a:t>
            </a:r>
            <a:endParaRPr/>
          </a:p>
          <a:p>
            <a:pPr indent="0" lvl="0" marL="0" rtl="0" algn="l">
              <a:spcBef>
                <a:spcPts val="360"/>
              </a:spcBef>
              <a:spcAft>
                <a:spcPts val="0"/>
              </a:spcAft>
              <a:buNone/>
            </a:pPr>
            <a:r>
              <a:t/>
            </a:r>
            <a:endParaRPr/>
          </a:p>
          <a:p>
            <a:pPr indent="0" lvl="0" marL="0" rtl="0" algn="l">
              <a:spcBef>
                <a:spcPts val="360"/>
              </a:spcBef>
              <a:spcAft>
                <a:spcPts val="0"/>
              </a:spcAft>
              <a:buNone/>
            </a:pPr>
            <a:r>
              <a:rPr b="1" lang="en-US"/>
              <a:t>Key Concept: </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More queries = More noise = Less accuracy</a:t>
            </a:r>
            <a:endParaRPr/>
          </a:p>
        </p:txBody>
      </p:sp>
      <p:pic>
        <p:nvPicPr>
          <p:cNvPr id="330" name="Google Shape;330;g31c7ccacd78_5_0"/>
          <p:cNvPicPr preferRelativeResize="0"/>
          <p:nvPr/>
        </p:nvPicPr>
        <p:blipFill>
          <a:blip r:embed="rId3">
            <a:alphaModFix/>
          </a:blip>
          <a:stretch>
            <a:fillRect/>
          </a:stretch>
        </p:blipFill>
        <p:spPr>
          <a:xfrm>
            <a:off x="11531075" y="281176"/>
            <a:ext cx="6004150" cy="6004124"/>
          </a:xfrm>
          <a:prstGeom prst="rect">
            <a:avLst/>
          </a:prstGeom>
          <a:noFill/>
          <a:ln>
            <a:noFill/>
          </a:ln>
        </p:spPr>
      </p:pic>
      <p:pic>
        <p:nvPicPr>
          <p:cNvPr id="331" name="Google Shape;331;g31c7ccacd78_5_0"/>
          <p:cNvPicPr preferRelativeResize="0"/>
          <p:nvPr/>
        </p:nvPicPr>
        <p:blipFill>
          <a:blip r:embed="rId4">
            <a:alphaModFix/>
          </a:blip>
          <a:stretch>
            <a:fillRect/>
          </a:stretch>
        </p:blipFill>
        <p:spPr>
          <a:xfrm>
            <a:off x="14143275" y="6638125"/>
            <a:ext cx="3391949" cy="33919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g31c7ccacd78_5_7"/>
          <p:cNvSpPr txBox="1"/>
          <p:nvPr>
            <p:ph type="title"/>
          </p:nvPr>
        </p:nvSpPr>
        <p:spPr>
          <a:xfrm>
            <a:off x="3786225" y="4572000"/>
            <a:ext cx="10861200" cy="11430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We played a game without a privacy budget, now lets play a game with it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g31f4575acd0_5_0"/>
          <p:cNvSpPr txBox="1"/>
          <p:nvPr>
            <p:ph type="title"/>
          </p:nvPr>
        </p:nvSpPr>
        <p:spPr>
          <a:xfrm>
            <a:off x="3786225" y="3811150"/>
            <a:ext cx="10861200" cy="11430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DP</a:t>
            </a:r>
            <a:r>
              <a:rPr lang="en-US"/>
              <a:t>iscool.anvil.app</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g31c3557ca5f_0_0"/>
          <p:cNvSpPr txBox="1"/>
          <p:nvPr>
            <p:ph type="title"/>
          </p:nvPr>
        </p:nvSpPr>
        <p:spPr>
          <a:xfrm>
            <a:off x="1258725" y="787750"/>
            <a:ext cx="16629600" cy="11430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Challenges of Differential Privacy</a:t>
            </a:r>
            <a:endParaRPr/>
          </a:p>
        </p:txBody>
      </p:sp>
      <p:sp>
        <p:nvSpPr>
          <p:cNvPr id="347" name="Google Shape;347;g31c3557ca5f_0_0"/>
          <p:cNvSpPr txBox="1"/>
          <p:nvPr>
            <p:ph idx="1" type="body"/>
          </p:nvPr>
        </p:nvSpPr>
        <p:spPr>
          <a:xfrm>
            <a:off x="1258725" y="2561250"/>
            <a:ext cx="9337200" cy="5918100"/>
          </a:xfrm>
          <a:prstGeom prst="rect">
            <a:avLst/>
          </a:prstGeom>
        </p:spPr>
        <p:txBody>
          <a:bodyPr anchorCtr="0" anchor="t" bIns="45700" lIns="91425" spcFirstLastPara="1" rIns="91425" wrap="square" tIns="45700">
            <a:normAutofit lnSpcReduction="20000"/>
          </a:bodyPr>
          <a:lstStyle/>
          <a:p>
            <a:pPr indent="0" lvl="0" marL="0" rtl="0" algn="l">
              <a:spcBef>
                <a:spcPts val="360"/>
              </a:spcBef>
              <a:spcAft>
                <a:spcPts val="0"/>
              </a:spcAft>
              <a:buNone/>
            </a:pPr>
            <a:r>
              <a:rPr lang="en-US"/>
              <a:t>Too Few Participants: </a:t>
            </a:r>
            <a:endParaRPr/>
          </a:p>
          <a:p>
            <a:pPr indent="0" lvl="0" marL="0" rtl="0" algn="l">
              <a:spcBef>
                <a:spcPts val="360"/>
              </a:spcBef>
              <a:spcAft>
                <a:spcPts val="0"/>
              </a:spcAft>
              <a:buNone/>
            </a:pPr>
            <a:r>
              <a:rPr lang="en-US"/>
              <a:t>For example - Visited only couple of locations.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Too Much Noise (Blur): </a:t>
            </a:r>
            <a:endParaRPr/>
          </a:p>
          <a:p>
            <a:pPr indent="0" lvl="0" marL="0" rtl="0" algn="l">
              <a:spcBef>
                <a:spcPts val="360"/>
              </a:spcBef>
              <a:spcAft>
                <a:spcPts val="0"/>
              </a:spcAft>
              <a:buNone/>
            </a:pPr>
            <a:r>
              <a:rPr lang="en-US"/>
              <a:t>For example - More </a:t>
            </a:r>
            <a:r>
              <a:rPr lang="en-US"/>
              <a:t>clues get too blurry or confusing</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rPr b="1" lang="en-US"/>
              <a:t>So, in the game—and in real life with privacy—it's about finding a balance.</a:t>
            </a:r>
            <a:endParaRPr b="1"/>
          </a:p>
        </p:txBody>
      </p:sp>
      <p:pic>
        <p:nvPicPr>
          <p:cNvPr id="348" name="Google Shape;348;g31c3557ca5f_0_0"/>
          <p:cNvPicPr preferRelativeResize="0"/>
          <p:nvPr/>
        </p:nvPicPr>
        <p:blipFill>
          <a:blip r:embed="rId3">
            <a:alphaModFix/>
          </a:blip>
          <a:stretch>
            <a:fillRect/>
          </a:stretch>
        </p:blipFill>
        <p:spPr>
          <a:xfrm>
            <a:off x="10595925" y="2104900"/>
            <a:ext cx="4016525" cy="4016525"/>
          </a:xfrm>
          <a:prstGeom prst="rect">
            <a:avLst/>
          </a:prstGeom>
          <a:noFill/>
          <a:ln>
            <a:noFill/>
          </a:ln>
        </p:spPr>
      </p:pic>
      <p:pic>
        <p:nvPicPr>
          <p:cNvPr id="349" name="Google Shape;349;g31c3557ca5f_0_0"/>
          <p:cNvPicPr preferRelativeResize="0"/>
          <p:nvPr/>
        </p:nvPicPr>
        <p:blipFill>
          <a:blip r:embed="rId4">
            <a:alphaModFix/>
          </a:blip>
          <a:stretch>
            <a:fillRect/>
          </a:stretch>
        </p:blipFill>
        <p:spPr>
          <a:xfrm>
            <a:off x="13836600" y="5817125"/>
            <a:ext cx="3839025" cy="38390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53" name="Shape 353"/>
        <p:cNvGrpSpPr/>
        <p:nvPr/>
      </p:nvGrpSpPr>
      <p:grpSpPr>
        <a:xfrm>
          <a:off x="0" y="0"/>
          <a:ext cx="0" cy="0"/>
          <a:chOff x="0" y="0"/>
          <a:chExt cx="0" cy="0"/>
        </a:xfrm>
      </p:grpSpPr>
      <p:sp>
        <p:nvSpPr>
          <p:cNvPr id="354" name="Google Shape;354;g31734242031_2_53"/>
          <p:cNvSpPr/>
          <p:nvPr/>
        </p:nvSpPr>
        <p:spPr>
          <a:xfrm>
            <a:off x="813660" y="1466850"/>
            <a:ext cx="8026702" cy="10357035"/>
          </a:xfrm>
          <a:custGeom>
            <a:rect b="b" l="l" r="r" t="t"/>
            <a:pathLst>
              <a:path extrusionOk="0" h="10357035" w="8026702">
                <a:moveTo>
                  <a:pt x="0" y="0"/>
                </a:moveTo>
                <a:lnTo>
                  <a:pt x="8026702" y="0"/>
                </a:lnTo>
                <a:lnTo>
                  <a:pt x="8026702" y="10357035"/>
                </a:lnTo>
                <a:lnTo>
                  <a:pt x="0" y="10357035"/>
                </a:lnTo>
                <a:lnTo>
                  <a:pt x="0" y="0"/>
                </a:lnTo>
                <a:close/>
              </a:path>
            </a:pathLst>
          </a:custGeom>
          <a:blipFill rotWithShape="1">
            <a:blip r:embed="rId3">
              <a:alphaModFix/>
            </a:blip>
            <a:stretch>
              <a:fillRect b="0" l="0" r="0" t="0"/>
            </a:stretch>
          </a:blipFill>
          <a:ln>
            <a:noFill/>
          </a:ln>
        </p:spPr>
      </p:sp>
      <p:sp>
        <p:nvSpPr>
          <p:cNvPr id="355" name="Google Shape;355;g31734242031_2_53"/>
          <p:cNvSpPr/>
          <p:nvPr/>
        </p:nvSpPr>
        <p:spPr>
          <a:xfrm>
            <a:off x="0" y="34290"/>
            <a:ext cx="18288000" cy="10433685"/>
          </a:xfrm>
          <a:custGeom>
            <a:rect b="b" l="l" r="r" t="t"/>
            <a:pathLst>
              <a:path extrusionOk="0" h="10433685" w="18288000">
                <a:moveTo>
                  <a:pt x="0" y="0"/>
                </a:moveTo>
                <a:lnTo>
                  <a:pt x="18288000" y="0"/>
                </a:lnTo>
                <a:lnTo>
                  <a:pt x="18288000" y="10433685"/>
                </a:lnTo>
                <a:lnTo>
                  <a:pt x="0" y="10433685"/>
                </a:lnTo>
                <a:lnTo>
                  <a:pt x="0" y="0"/>
                </a:lnTo>
                <a:close/>
              </a:path>
            </a:pathLst>
          </a:custGeom>
          <a:blipFill rotWithShape="1">
            <a:blip r:embed="rId4">
              <a:alphaModFix/>
            </a:blip>
            <a:stretch>
              <a:fillRect b="-36758" l="0" r="0" t="-38498"/>
            </a:stretch>
          </a:blipFill>
          <a:ln>
            <a:noFill/>
          </a:ln>
        </p:spPr>
      </p:sp>
      <p:grpSp>
        <p:nvGrpSpPr>
          <p:cNvPr id="356" name="Google Shape;356;g31734242031_2_53"/>
          <p:cNvGrpSpPr/>
          <p:nvPr/>
        </p:nvGrpSpPr>
        <p:grpSpPr>
          <a:xfrm>
            <a:off x="3991605" y="2962378"/>
            <a:ext cx="11446094" cy="3878378"/>
            <a:chOff x="0" y="-1678267"/>
            <a:chExt cx="15261458" cy="5171171"/>
          </a:xfrm>
        </p:grpSpPr>
        <p:sp>
          <p:nvSpPr>
            <p:cNvPr id="357" name="Google Shape;357;g31734242031_2_53"/>
            <p:cNvSpPr txBox="1"/>
            <p:nvPr/>
          </p:nvSpPr>
          <p:spPr>
            <a:xfrm>
              <a:off x="3000758" y="-1678267"/>
              <a:ext cx="12260700" cy="3250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7200"/>
                <a:buFont typeface="Arial"/>
                <a:buNone/>
              </a:pPr>
              <a:r>
                <a:rPr lang="en-US" sz="7200">
                  <a:solidFill>
                    <a:srgbClr val="FFFFFF"/>
                  </a:solidFill>
                  <a:latin typeface="Dela Gothic One"/>
                  <a:ea typeface="Dela Gothic One"/>
                  <a:cs typeface="Dela Gothic One"/>
                  <a:sym typeface="Dela Gothic One"/>
                </a:rPr>
                <a:t>Protecting your secrets!</a:t>
              </a:r>
              <a:endParaRPr b="0" i="0" sz="1400" u="none" cap="none" strike="noStrike">
                <a:solidFill>
                  <a:srgbClr val="000000"/>
                </a:solidFill>
                <a:latin typeface="Arial"/>
                <a:ea typeface="Arial"/>
                <a:cs typeface="Arial"/>
                <a:sym typeface="Arial"/>
              </a:endParaRPr>
            </a:p>
          </p:txBody>
        </p:sp>
        <p:sp>
          <p:nvSpPr>
            <p:cNvPr id="358" name="Google Shape;358;g31734242031_2_53"/>
            <p:cNvSpPr/>
            <p:nvPr/>
          </p:nvSpPr>
          <p:spPr>
            <a:xfrm>
              <a:off x="0" y="543710"/>
              <a:ext cx="6481745" cy="2949194"/>
            </a:xfrm>
            <a:custGeom>
              <a:rect b="b" l="l" r="r" t="t"/>
              <a:pathLst>
                <a:path extrusionOk="0" h="2949194" w="6481745">
                  <a:moveTo>
                    <a:pt x="0" y="0"/>
                  </a:moveTo>
                  <a:lnTo>
                    <a:pt x="6481745" y="0"/>
                  </a:lnTo>
                  <a:lnTo>
                    <a:pt x="6481745" y="2949194"/>
                  </a:lnTo>
                  <a:lnTo>
                    <a:pt x="0" y="2949194"/>
                  </a:lnTo>
                  <a:lnTo>
                    <a:pt x="0" y="0"/>
                  </a:lnTo>
                  <a:close/>
                </a:path>
              </a:pathLst>
            </a:custGeom>
            <a:blipFill rotWithShape="1">
              <a:blip r:embed="rId5">
                <a:alphaModFix/>
              </a:blip>
              <a:stretch>
                <a:fillRect b="0" l="0" r="0" t="0"/>
              </a:stretch>
            </a:blipFill>
            <a:ln>
              <a:noFill/>
            </a:ln>
          </p:spPr>
        </p:sp>
        <p:sp>
          <p:nvSpPr>
            <p:cNvPr id="359" name="Google Shape;359;g31734242031_2_53"/>
            <p:cNvSpPr txBox="1"/>
            <p:nvPr/>
          </p:nvSpPr>
          <p:spPr>
            <a:xfrm>
              <a:off x="991769" y="1572539"/>
              <a:ext cx="1188300" cy="656700"/>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Clr>
                  <a:srgbClr val="000000"/>
                </a:buClr>
                <a:buSzPts val="3200"/>
                <a:buFont typeface="Arial"/>
                <a:buNone/>
              </a:pPr>
              <a:r>
                <a:rPr b="0" i="0" lang="en-US" sz="3200" u="none" cap="none" strike="noStrike">
                  <a:solidFill>
                    <a:srgbClr val="FFFFFF"/>
                  </a:solidFill>
                  <a:latin typeface="Dela Gothic One"/>
                  <a:ea typeface="Dela Gothic One"/>
                  <a:cs typeface="Dela Gothic One"/>
                  <a:sym typeface="Dela Gothic One"/>
                </a:rPr>
                <a:t>0</a:t>
              </a:r>
              <a:r>
                <a:rPr lang="en-US" sz="3200">
                  <a:solidFill>
                    <a:srgbClr val="FFFFFF"/>
                  </a:solidFill>
                  <a:latin typeface="Dela Gothic One"/>
                  <a:ea typeface="Dela Gothic One"/>
                  <a:cs typeface="Dela Gothic One"/>
                  <a:sym typeface="Dela Gothic One"/>
                </a:rPr>
                <a:t>4</a:t>
              </a:r>
              <a:r>
                <a:rPr b="0" i="0" lang="en-US" sz="3200" u="none" cap="none" strike="noStrike">
                  <a:solidFill>
                    <a:srgbClr val="FFFFFF"/>
                  </a:solidFill>
                  <a:latin typeface="Dela Gothic One"/>
                  <a:ea typeface="Dela Gothic One"/>
                  <a:cs typeface="Dela Gothic One"/>
                  <a:sym typeface="Dela Gothic One"/>
                </a:rPr>
                <a:t>.</a:t>
              </a:r>
              <a:endParaRPr b="0" i="0" sz="1400" u="none" cap="none" strike="noStrike">
                <a:solidFill>
                  <a:srgbClr val="000000"/>
                </a:solidFill>
                <a:latin typeface="Arial"/>
                <a:ea typeface="Arial"/>
                <a:cs typeface="Arial"/>
                <a:sym typeface="Arial"/>
              </a:endParaRPr>
            </a:p>
          </p:txBody>
        </p:sp>
      </p:grpSp>
      <p:sp>
        <p:nvSpPr>
          <p:cNvPr id="360" name="Google Shape;360;g31734242031_2_53"/>
          <p:cNvSpPr/>
          <p:nvPr/>
        </p:nvSpPr>
        <p:spPr>
          <a:xfrm rot="8324806">
            <a:off x="12525308" y="1765421"/>
            <a:ext cx="9048989" cy="5437149"/>
          </a:xfrm>
          <a:custGeom>
            <a:rect b="b" l="l" r="r" t="t"/>
            <a:pathLst>
              <a:path extrusionOk="0" h="5432110" w="9040602">
                <a:moveTo>
                  <a:pt x="0" y="0"/>
                </a:moveTo>
                <a:lnTo>
                  <a:pt x="9040602" y="0"/>
                </a:lnTo>
                <a:lnTo>
                  <a:pt x="9040602" y="5432110"/>
                </a:lnTo>
                <a:lnTo>
                  <a:pt x="0" y="5432110"/>
                </a:lnTo>
                <a:lnTo>
                  <a:pt x="0" y="0"/>
                </a:lnTo>
                <a:close/>
              </a:path>
            </a:pathLst>
          </a:custGeom>
          <a:blipFill rotWithShape="1">
            <a:blip r:embed="rId6">
              <a:alphaModFix/>
            </a:blip>
            <a:stretch>
              <a:fillRect b="0" l="0" r="-349" t="0"/>
            </a:stretch>
          </a:blipFill>
          <a:ln>
            <a:noFill/>
          </a:ln>
        </p:spPr>
      </p:sp>
      <p:sp>
        <p:nvSpPr>
          <p:cNvPr id="361" name="Google Shape;361;g31734242031_2_53"/>
          <p:cNvSpPr/>
          <p:nvPr/>
        </p:nvSpPr>
        <p:spPr>
          <a:xfrm rot="10800000">
            <a:off x="14287043" y="7451956"/>
            <a:ext cx="5536686" cy="1806344"/>
          </a:xfrm>
          <a:custGeom>
            <a:rect b="b" l="l" r="r" t="t"/>
            <a:pathLst>
              <a:path extrusionOk="0" h="1806344" w="5536686">
                <a:moveTo>
                  <a:pt x="0" y="0"/>
                </a:moveTo>
                <a:lnTo>
                  <a:pt x="5536686" y="0"/>
                </a:lnTo>
                <a:lnTo>
                  <a:pt x="5536686" y="1806344"/>
                </a:lnTo>
                <a:lnTo>
                  <a:pt x="0" y="1806344"/>
                </a:lnTo>
                <a:lnTo>
                  <a:pt x="0" y="0"/>
                </a:lnTo>
                <a:close/>
              </a:path>
            </a:pathLst>
          </a:custGeom>
          <a:blipFill rotWithShape="1">
            <a:blip r:embed="rId7">
              <a:alphaModFix/>
            </a:blip>
            <a:stretch>
              <a:fillRect b="0" l="0" r="0" t="0"/>
            </a:stretch>
          </a:blipFill>
          <a:ln>
            <a:noFill/>
          </a:ln>
        </p:spPr>
      </p:sp>
      <p:sp>
        <p:nvSpPr>
          <p:cNvPr id="362" name="Google Shape;362;g31734242031_2_53"/>
          <p:cNvSpPr/>
          <p:nvPr/>
        </p:nvSpPr>
        <p:spPr>
          <a:xfrm rot="10800000">
            <a:off x="15189437" y="6840756"/>
            <a:ext cx="5536686" cy="1806344"/>
          </a:xfrm>
          <a:custGeom>
            <a:rect b="b" l="l" r="r" t="t"/>
            <a:pathLst>
              <a:path extrusionOk="0" h="1806344" w="5536686">
                <a:moveTo>
                  <a:pt x="0" y="0"/>
                </a:moveTo>
                <a:lnTo>
                  <a:pt x="5536686" y="0"/>
                </a:lnTo>
                <a:lnTo>
                  <a:pt x="5536686" y="1806344"/>
                </a:lnTo>
                <a:lnTo>
                  <a:pt x="0" y="1806344"/>
                </a:lnTo>
                <a:lnTo>
                  <a:pt x="0" y="0"/>
                </a:lnTo>
                <a:close/>
              </a:path>
            </a:pathLst>
          </a:custGeom>
          <a:blipFill rotWithShape="1">
            <a:blip r:embed="rId7">
              <a:alphaModFix/>
            </a:blip>
            <a:stretch>
              <a:fillRect b="0" l="0" r="0" t="0"/>
            </a:stretch>
          </a:blipFill>
          <a:ln>
            <a:noFill/>
          </a:ln>
        </p:spPr>
      </p:sp>
      <p:sp>
        <p:nvSpPr>
          <p:cNvPr id="363" name="Google Shape;363;g31734242031_2_53"/>
          <p:cNvSpPr/>
          <p:nvPr/>
        </p:nvSpPr>
        <p:spPr>
          <a:xfrm>
            <a:off x="-575925" y="7743928"/>
            <a:ext cx="5786510" cy="1222400"/>
          </a:xfrm>
          <a:custGeom>
            <a:rect b="b" l="l" r="r" t="t"/>
            <a:pathLst>
              <a:path extrusionOk="0" h="1222400" w="5786510">
                <a:moveTo>
                  <a:pt x="0" y="0"/>
                </a:moveTo>
                <a:lnTo>
                  <a:pt x="5786510" y="0"/>
                </a:lnTo>
                <a:lnTo>
                  <a:pt x="5786510" y="1222400"/>
                </a:lnTo>
                <a:lnTo>
                  <a:pt x="0" y="1222400"/>
                </a:lnTo>
                <a:lnTo>
                  <a:pt x="0" y="0"/>
                </a:lnTo>
                <a:close/>
              </a:path>
            </a:pathLst>
          </a:custGeom>
          <a:blipFill rotWithShape="1">
            <a:blip r:embed="rId8">
              <a:alphaModFix/>
            </a:blip>
            <a:stretch>
              <a:fillRect b="0" l="0" r="0" t="0"/>
            </a:stretch>
          </a:blipFill>
          <a:ln>
            <a:noFill/>
          </a:ln>
        </p:spPr>
      </p:sp>
      <p:sp>
        <p:nvSpPr>
          <p:cNvPr id="364" name="Google Shape;364;g31734242031_2_53"/>
          <p:cNvSpPr/>
          <p:nvPr/>
        </p:nvSpPr>
        <p:spPr>
          <a:xfrm>
            <a:off x="-1651045" y="8083327"/>
            <a:ext cx="5536686" cy="543602"/>
          </a:xfrm>
          <a:custGeom>
            <a:rect b="b" l="l" r="r" t="t"/>
            <a:pathLst>
              <a:path extrusionOk="0" h="543602" w="5536686">
                <a:moveTo>
                  <a:pt x="0" y="0"/>
                </a:moveTo>
                <a:lnTo>
                  <a:pt x="5536686" y="0"/>
                </a:lnTo>
                <a:lnTo>
                  <a:pt x="5536686" y="543602"/>
                </a:lnTo>
                <a:lnTo>
                  <a:pt x="0" y="543602"/>
                </a:lnTo>
                <a:lnTo>
                  <a:pt x="0" y="0"/>
                </a:lnTo>
                <a:close/>
              </a:path>
            </a:pathLst>
          </a:custGeom>
          <a:blipFill rotWithShape="1">
            <a:blip r:embed="rId9">
              <a:alphaModFix/>
            </a:blip>
            <a:stretch>
              <a:fillRect b="0" l="0" r="0" t="0"/>
            </a:stretch>
          </a:blipFill>
          <a:ln>
            <a:noFill/>
          </a:ln>
        </p:spPr>
      </p:sp>
      <p:sp>
        <p:nvSpPr>
          <p:cNvPr id="365" name="Google Shape;365;g31734242031_2_53"/>
          <p:cNvSpPr/>
          <p:nvPr/>
        </p:nvSpPr>
        <p:spPr>
          <a:xfrm>
            <a:off x="13384648" y="1028700"/>
            <a:ext cx="5536686" cy="543602"/>
          </a:xfrm>
          <a:custGeom>
            <a:rect b="b" l="l" r="r" t="t"/>
            <a:pathLst>
              <a:path extrusionOk="0" h="543602" w="5536686">
                <a:moveTo>
                  <a:pt x="0" y="0"/>
                </a:moveTo>
                <a:lnTo>
                  <a:pt x="5536686" y="0"/>
                </a:lnTo>
                <a:lnTo>
                  <a:pt x="5536686" y="543602"/>
                </a:lnTo>
                <a:lnTo>
                  <a:pt x="0" y="543602"/>
                </a:lnTo>
                <a:lnTo>
                  <a:pt x="0" y="0"/>
                </a:lnTo>
                <a:close/>
              </a:path>
            </a:pathLst>
          </a:custGeom>
          <a:blipFill rotWithShape="1">
            <a:blip r:embed="rId9">
              <a:alphaModFix/>
            </a:blip>
            <a:stretch>
              <a:fillRect b="0" l="0" r="0" t="0"/>
            </a:stretch>
          </a:blipFill>
          <a:ln>
            <a:noFill/>
          </a:ln>
        </p:spPr>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69" name="Shape 369"/>
        <p:cNvGrpSpPr/>
        <p:nvPr/>
      </p:nvGrpSpPr>
      <p:grpSpPr>
        <a:xfrm>
          <a:off x="0" y="0"/>
          <a:ext cx="0" cy="0"/>
          <a:chOff x="0" y="0"/>
          <a:chExt cx="0" cy="0"/>
        </a:xfrm>
      </p:grpSpPr>
      <p:sp>
        <p:nvSpPr>
          <p:cNvPr id="370" name="Google Shape;370;g31c6b9f0c1c_0_3"/>
          <p:cNvSpPr/>
          <p:nvPr/>
        </p:nvSpPr>
        <p:spPr>
          <a:xfrm>
            <a:off x="11437593" y="1676097"/>
            <a:ext cx="8183468" cy="9194908"/>
          </a:xfrm>
          <a:custGeom>
            <a:rect b="b" l="l" r="r" t="t"/>
            <a:pathLst>
              <a:path extrusionOk="0" h="9194908" w="8183468">
                <a:moveTo>
                  <a:pt x="0" y="0"/>
                </a:moveTo>
                <a:lnTo>
                  <a:pt x="8183468" y="0"/>
                </a:lnTo>
                <a:lnTo>
                  <a:pt x="8183468" y="9194908"/>
                </a:lnTo>
                <a:lnTo>
                  <a:pt x="0" y="9194908"/>
                </a:lnTo>
                <a:lnTo>
                  <a:pt x="0" y="0"/>
                </a:lnTo>
                <a:close/>
              </a:path>
            </a:pathLst>
          </a:custGeom>
          <a:blipFill rotWithShape="1">
            <a:blip r:embed="rId3">
              <a:alphaModFix/>
            </a:blip>
            <a:stretch>
              <a:fillRect b="0" l="0" r="0" t="0"/>
            </a:stretch>
          </a:blipFill>
          <a:ln>
            <a:noFill/>
          </a:ln>
        </p:spPr>
      </p:sp>
      <p:sp>
        <p:nvSpPr>
          <p:cNvPr id="371" name="Google Shape;371;g31c6b9f0c1c_0_3"/>
          <p:cNvSpPr/>
          <p:nvPr/>
        </p:nvSpPr>
        <p:spPr>
          <a:xfrm>
            <a:off x="-4774424" y="-4602685"/>
            <a:ext cx="8183468" cy="9194908"/>
          </a:xfrm>
          <a:custGeom>
            <a:rect b="b" l="l" r="r" t="t"/>
            <a:pathLst>
              <a:path extrusionOk="0" h="9194908" w="8183468">
                <a:moveTo>
                  <a:pt x="0" y="0"/>
                </a:moveTo>
                <a:lnTo>
                  <a:pt x="8183468" y="0"/>
                </a:lnTo>
                <a:lnTo>
                  <a:pt x="8183468" y="9194908"/>
                </a:lnTo>
                <a:lnTo>
                  <a:pt x="0" y="9194908"/>
                </a:lnTo>
                <a:lnTo>
                  <a:pt x="0" y="0"/>
                </a:lnTo>
                <a:close/>
              </a:path>
            </a:pathLst>
          </a:custGeom>
          <a:blipFill rotWithShape="1">
            <a:blip r:embed="rId3">
              <a:alphaModFix/>
            </a:blip>
            <a:stretch>
              <a:fillRect b="0" l="0" r="0" t="0"/>
            </a:stretch>
          </a:blipFill>
          <a:ln>
            <a:noFill/>
          </a:ln>
        </p:spPr>
      </p:sp>
      <p:sp>
        <p:nvSpPr>
          <p:cNvPr id="372" name="Google Shape;372;g31c6b9f0c1c_0_3"/>
          <p:cNvSpPr/>
          <p:nvPr/>
        </p:nvSpPr>
        <p:spPr>
          <a:xfrm rot="10800000">
            <a:off x="13317335" y="1676106"/>
            <a:ext cx="5536686" cy="1806344"/>
          </a:xfrm>
          <a:custGeom>
            <a:rect b="b" l="l" r="r" t="t"/>
            <a:pathLst>
              <a:path extrusionOk="0" h="1806344" w="5536686">
                <a:moveTo>
                  <a:pt x="0" y="0"/>
                </a:moveTo>
                <a:lnTo>
                  <a:pt x="5536686" y="0"/>
                </a:lnTo>
                <a:lnTo>
                  <a:pt x="5536686" y="1806344"/>
                </a:lnTo>
                <a:lnTo>
                  <a:pt x="0" y="1806344"/>
                </a:lnTo>
                <a:lnTo>
                  <a:pt x="0" y="0"/>
                </a:lnTo>
                <a:close/>
              </a:path>
            </a:pathLst>
          </a:custGeom>
          <a:blipFill rotWithShape="1">
            <a:blip r:embed="rId4">
              <a:alphaModFix/>
            </a:blip>
            <a:stretch>
              <a:fillRect b="0" l="0" r="0" t="0"/>
            </a:stretch>
          </a:blipFill>
          <a:ln>
            <a:noFill/>
          </a:ln>
        </p:spPr>
      </p:sp>
      <p:sp>
        <p:nvSpPr>
          <p:cNvPr id="373" name="Google Shape;373;g31c6b9f0c1c_0_3"/>
          <p:cNvSpPr txBox="1"/>
          <p:nvPr/>
        </p:nvSpPr>
        <p:spPr>
          <a:xfrm>
            <a:off x="331575" y="402325"/>
            <a:ext cx="18406200" cy="1062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7200"/>
              <a:buFont typeface="Arial"/>
              <a:buNone/>
            </a:pPr>
            <a:r>
              <a:rPr lang="en-US" sz="6900">
                <a:solidFill>
                  <a:srgbClr val="FFFFFF"/>
                </a:solidFill>
                <a:latin typeface="Dela Gothic One"/>
                <a:ea typeface="Dela Gothic One"/>
                <a:cs typeface="Dela Gothic One"/>
                <a:sym typeface="Dela Gothic One"/>
              </a:rPr>
              <a:t>Where Does DP Exist?</a:t>
            </a:r>
            <a:endParaRPr b="0" i="0" sz="1100" u="none" cap="none" strike="noStrike">
              <a:solidFill>
                <a:srgbClr val="000000"/>
              </a:solidFill>
              <a:latin typeface="Arial"/>
              <a:ea typeface="Arial"/>
              <a:cs typeface="Arial"/>
              <a:sym typeface="Arial"/>
            </a:endParaRPr>
          </a:p>
        </p:txBody>
      </p:sp>
      <p:sp>
        <p:nvSpPr>
          <p:cNvPr id="374" name="Google Shape;374;g31c6b9f0c1c_0_3"/>
          <p:cNvSpPr/>
          <p:nvPr/>
        </p:nvSpPr>
        <p:spPr>
          <a:xfrm>
            <a:off x="14161118" y="8790119"/>
            <a:ext cx="5786510" cy="936363"/>
          </a:xfrm>
          <a:custGeom>
            <a:rect b="b" l="l" r="r" t="t"/>
            <a:pathLst>
              <a:path extrusionOk="0" h="936363" w="5786510">
                <a:moveTo>
                  <a:pt x="0" y="0"/>
                </a:moveTo>
                <a:lnTo>
                  <a:pt x="5786510" y="0"/>
                </a:lnTo>
                <a:lnTo>
                  <a:pt x="5786510" y="936362"/>
                </a:lnTo>
                <a:lnTo>
                  <a:pt x="0" y="936362"/>
                </a:lnTo>
                <a:lnTo>
                  <a:pt x="0" y="0"/>
                </a:lnTo>
                <a:close/>
              </a:path>
            </a:pathLst>
          </a:custGeom>
          <a:blipFill rotWithShape="1">
            <a:blip r:embed="rId5">
              <a:alphaModFix/>
            </a:blip>
            <a:stretch>
              <a:fillRect b="0" l="0" r="0" t="0"/>
            </a:stretch>
          </a:blipFill>
          <a:ln>
            <a:noFill/>
          </a:ln>
        </p:spPr>
      </p:sp>
      <p:sp>
        <p:nvSpPr>
          <p:cNvPr id="375" name="Google Shape;375;g31c6b9f0c1c_0_3"/>
          <p:cNvSpPr/>
          <p:nvPr/>
        </p:nvSpPr>
        <p:spPr>
          <a:xfrm rot="10800000">
            <a:off x="14161118" y="8322056"/>
            <a:ext cx="5786510" cy="936363"/>
          </a:xfrm>
          <a:custGeom>
            <a:rect b="b" l="l" r="r" t="t"/>
            <a:pathLst>
              <a:path extrusionOk="0" h="936363" w="5786510">
                <a:moveTo>
                  <a:pt x="0" y="0"/>
                </a:moveTo>
                <a:lnTo>
                  <a:pt x="5786510" y="0"/>
                </a:lnTo>
                <a:lnTo>
                  <a:pt x="5786510" y="936362"/>
                </a:lnTo>
                <a:lnTo>
                  <a:pt x="0" y="936362"/>
                </a:lnTo>
                <a:lnTo>
                  <a:pt x="0" y="0"/>
                </a:lnTo>
                <a:close/>
              </a:path>
            </a:pathLst>
          </a:custGeom>
          <a:blipFill rotWithShape="1">
            <a:blip r:embed="rId5">
              <a:alphaModFix/>
            </a:blip>
            <a:stretch>
              <a:fillRect b="0" l="0" r="0" t="0"/>
            </a:stretch>
          </a:blipFill>
          <a:ln>
            <a:noFill/>
          </a:ln>
        </p:spPr>
      </p:sp>
      <p:pic>
        <p:nvPicPr>
          <p:cNvPr id="376" name="Google Shape;376;g31c6b9f0c1c_0_3"/>
          <p:cNvPicPr preferRelativeResize="0"/>
          <p:nvPr/>
        </p:nvPicPr>
        <p:blipFill>
          <a:blip r:embed="rId6">
            <a:alphaModFix/>
          </a:blip>
          <a:stretch>
            <a:fillRect/>
          </a:stretch>
        </p:blipFill>
        <p:spPr>
          <a:xfrm>
            <a:off x="331578" y="1288853"/>
            <a:ext cx="2109075" cy="2580847"/>
          </a:xfrm>
          <a:prstGeom prst="rect">
            <a:avLst/>
          </a:prstGeom>
          <a:noFill/>
          <a:ln>
            <a:noFill/>
          </a:ln>
        </p:spPr>
      </p:pic>
      <p:sp>
        <p:nvSpPr>
          <p:cNvPr id="377" name="Google Shape;377;g31c6b9f0c1c_0_3"/>
          <p:cNvSpPr txBox="1"/>
          <p:nvPr/>
        </p:nvSpPr>
        <p:spPr>
          <a:xfrm>
            <a:off x="2340850" y="2273275"/>
            <a:ext cx="2476800" cy="6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chemeClr val="lt1"/>
                </a:solidFill>
                <a:latin typeface="Montserrat"/>
                <a:ea typeface="Montserrat"/>
                <a:cs typeface="Montserrat"/>
                <a:sym typeface="Montserrat"/>
              </a:rPr>
              <a:t>EXAMPLE:</a:t>
            </a:r>
            <a:endParaRPr b="1" sz="3200">
              <a:solidFill>
                <a:schemeClr val="lt1"/>
              </a:solidFill>
              <a:latin typeface="Montserrat"/>
              <a:ea typeface="Montserrat"/>
              <a:cs typeface="Montserrat"/>
              <a:sym typeface="Montserrat"/>
            </a:endParaRPr>
          </a:p>
        </p:txBody>
      </p:sp>
      <p:pic>
        <p:nvPicPr>
          <p:cNvPr id="378" name="Google Shape;378;g31c6b9f0c1c_0_3"/>
          <p:cNvPicPr preferRelativeResize="0"/>
          <p:nvPr/>
        </p:nvPicPr>
        <p:blipFill>
          <a:blip r:embed="rId7">
            <a:alphaModFix/>
          </a:blip>
          <a:stretch>
            <a:fillRect/>
          </a:stretch>
        </p:blipFill>
        <p:spPr>
          <a:xfrm>
            <a:off x="7455175" y="1676100"/>
            <a:ext cx="10092000" cy="5473500"/>
          </a:xfrm>
          <a:prstGeom prst="roundRect">
            <a:avLst>
              <a:gd fmla="val 16667" name="adj"/>
            </a:avLst>
          </a:prstGeom>
          <a:noFill/>
          <a:ln>
            <a:noFill/>
          </a:ln>
        </p:spPr>
      </p:pic>
      <p:pic>
        <p:nvPicPr>
          <p:cNvPr id="379" name="Google Shape;379;g31c6b9f0c1c_0_3"/>
          <p:cNvPicPr preferRelativeResize="0"/>
          <p:nvPr/>
        </p:nvPicPr>
        <p:blipFill>
          <a:blip r:embed="rId8">
            <a:alphaModFix/>
          </a:blip>
          <a:stretch>
            <a:fillRect/>
          </a:stretch>
        </p:blipFill>
        <p:spPr>
          <a:xfrm>
            <a:off x="6408124" y="1676103"/>
            <a:ext cx="1806308" cy="1806350"/>
          </a:xfrm>
          <a:prstGeom prst="rect">
            <a:avLst/>
          </a:prstGeom>
          <a:noFill/>
          <a:ln>
            <a:noFill/>
          </a:ln>
        </p:spPr>
      </p:pic>
      <p:pic>
        <p:nvPicPr>
          <p:cNvPr id="380" name="Google Shape;380;g31c6b9f0c1c_0_3"/>
          <p:cNvPicPr preferRelativeResize="0"/>
          <p:nvPr/>
        </p:nvPicPr>
        <p:blipFill>
          <a:blip r:embed="rId9">
            <a:alphaModFix/>
          </a:blip>
          <a:stretch>
            <a:fillRect/>
          </a:stretch>
        </p:blipFill>
        <p:spPr>
          <a:xfrm>
            <a:off x="152400" y="4067425"/>
            <a:ext cx="6586700" cy="60671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g31a1442315f_0_16"/>
          <p:cNvSpPr txBox="1"/>
          <p:nvPr>
            <p:ph type="title"/>
          </p:nvPr>
        </p:nvSpPr>
        <p:spPr>
          <a:xfrm>
            <a:off x="801525" y="795225"/>
            <a:ext cx="16645800" cy="11430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Where are we from?</a:t>
            </a:r>
            <a:endParaRPr/>
          </a:p>
        </p:txBody>
      </p:sp>
      <p:pic>
        <p:nvPicPr>
          <p:cNvPr id="110" name="Google Shape;110;g31a1442315f_0_16"/>
          <p:cNvPicPr preferRelativeResize="0"/>
          <p:nvPr/>
        </p:nvPicPr>
        <p:blipFill>
          <a:blip r:embed="rId3">
            <a:alphaModFix/>
          </a:blip>
          <a:stretch>
            <a:fillRect/>
          </a:stretch>
        </p:blipFill>
        <p:spPr>
          <a:xfrm>
            <a:off x="315575" y="2268875"/>
            <a:ext cx="8254625" cy="5144575"/>
          </a:xfrm>
          <a:prstGeom prst="rect">
            <a:avLst/>
          </a:prstGeom>
          <a:noFill/>
          <a:ln>
            <a:noFill/>
          </a:ln>
        </p:spPr>
      </p:pic>
      <p:pic>
        <p:nvPicPr>
          <p:cNvPr id="111" name="Google Shape;111;g31a1442315f_0_16"/>
          <p:cNvPicPr preferRelativeResize="0"/>
          <p:nvPr/>
        </p:nvPicPr>
        <p:blipFill>
          <a:blip r:embed="rId4">
            <a:alphaModFix/>
          </a:blip>
          <a:stretch>
            <a:fillRect/>
          </a:stretch>
        </p:blipFill>
        <p:spPr>
          <a:xfrm>
            <a:off x="9171000" y="2268875"/>
            <a:ext cx="6691175" cy="3747050"/>
          </a:xfrm>
          <a:prstGeom prst="rect">
            <a:avLst/>
          </a:prstGeom>
          <a:noFill/>
          <a:ln>
            <a:noFill/>
          </a:ln>
        </p:spPr>
      </p:pic>
      <p:pic>
        <p:nvPicPr>
          <p:cNvPr id="112" name="Google Shape;112;g31a1442315f_0_16"/>
          <p:cNvPicPr preferRelativeResize="0"/>
          <p:nvPr/>
        </p:nvPicPr>
        <p:blipFill>
          <a:blip r:embed="rId5">
            <a:alphaModFix/>
          </a:blip>
          <a:stretch>
            <a:fillRect/>
          </a:stretch>
        </p:blipFill>
        <p:spPr>
          <a:xfrm>
            <a:off x="9171000" y="6346575"/>
            <a:ext cx="4026650" cy="30709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84" name="Shape 384"/>
        <p:cNvGrpSpPr/>
        <p:nvPr/>
      </p:nvGrpSpPr>
      <p:grpSpPr>
        <a:xfrm>
          <a:off x="0" y="0"/>
          <a:ext cx="0" cy="0"/>
          <a:chOff x="0" y="0"/>
          <a:chExt cx="0" cy="0"/>
        </a:xfrm>
      </p:grpSpPr>
      <p:sp>
        <p:nvSpPr>
          <p:cNvPr id="385" name="Google Shape;385;g31c6b9f0c1c_0_26"/>
          <p:cNvSpPr/>
          <p:nvPr/>
        </p:nvSpPr>
        <p:spPr>
          <a:xfrm>
            <a:off x="11437593" y="1676097"/>
            <a:ext cx="8183468" cy="9194908"/>
          </a:xfrm>
          <a:custGeom>
            <a:rect b="b" l="l" r="r" t="t"/>
            <a:pathLst>
              <a:path extrusionOk="0" h="9194908" w="8183468">
                <a:moveTo>
                  <a:pt x="0" y="0"/>
                </a:moveTo>
                <a:lnTo>
                  <a:pt x="8183468" y="0"/>
                </a:lnTo>
                <a:lnTo>
                  <a:pt x="8183468" y="9194908"/>
                </a:lnTo>
                <a:lnTo>
                  <a:pt x="0" y="9194908"/>
                </a:lnTo>
                <a:lnTo>
                  <a:pt x="0" y="0"/>
                </a:lnTo>
                <a:close/>
              </a:path>
            </a:pathLst>
          </a:custGeom>
          <a:blipFill rotWithShape="1">
            <a:blip r:embed="rId3">
              <a:alphaModFix/>
            </a:blip>
            <a:stretch>
              <a:fillRect b="0" l="0" r="0" t="0"/>
            </a:stretch>
          </a:blipFill>
          <a:ln>
            <a:noFill/>
          </a:ln>
        </p:spPr>
      </p:sp>
      <p:sp>
        <p:nvSpPr>
          <p:cNvPr id="386" name="Google Shape;386;g31c6b9f0c1c_0_26"/>
          <p:cNvSpPr/>
          <p:nvPr/>
        </p:nvSpPr>
        <p:spPr>
          <a:xfrm>
            <a:off x="-4734749" y="-4285185"/>
            <a:ext cx="8183468" cy="9194908"/>
          </a:xfrm>
          <a:custGeom>
            <a:rect b="b" l="l" r="r" t="t"/>
            <a:pathLst>
              <a:path extrusionOk="0" h="9194908" w="8183468">
                <a:moveTo>
                  <a:pt x="0" y="0"/>
                </a:moveTo>
                <a:lnTo>
                  <a:pt x="8183468" y="0"/>
                </a:lnTo>
                <a:lnTo>
                  <a:pt x="8183468" y="9194908"/>
                </a:lnTo>
                <a:lnTo>
                  <a:pt x="0" y="9194908"/>
                </a:lnTo>
                <a:lnTo>
                  <a:pt x="0" y="0"/>
                </a:lnTo>
                <a:close/>
              </a:path>
            </a:pathLst>
          </a:custGeom>
          <a:blipFill rotWithShape="1">
            <a:blip r:embed="rId3">
              <a:alphaModFix/>
            </a:blip>
            <a:stretch>
              <a:fillRect b="0" l="0" r="0" t="0"/>
            </a:stretch>
          </a:blipFill>
          <a:ln>
            <a:noFill/>
          </a:ln>
        </p:spPr>
      </p:sp>
      <p:sp>
        <p:nvSpPr>
          <p:cNvPr id="387" name="Google Shape;387;g31c6b9f0c1c_0_26"/>
          <p:cNvSpPr/>
          <p:nvPr/>
        </p:nvSpPr>
        <p:spPr>
          <a:xfrm rot="10800000">
            <a:off x="13317335" y="1676106"/>
            <a:ext cx="5536686" cy="1806344"/>
          </a:xfrm>
          <a:custGeom>
            <a:rect b="b" l="l" r="r" t="t"/>
            <a:pathLst>
              <a:path extrusionOk="0" h="1806344" w="5536686">
                <a:moveTo>
                  <a:pt x="0" y="0"/>
                </a:moveTo>
                <a:lnTo>
                  <a:pt x="5536686" y="0"/>
                </a:lnTo>
                <a:lnTo>
                  <a:pt x="5536686" y="1806344"/>
                </a:lnTo>
                <a:lnTo>
                  <a:pt x="0" y="1806344"/>
                </a:lnTo>
                <a:lnTo>
                  <a:pt x="0" y="0"/>
                </a:lnTo>
                <a:close/>
              </a:path>
            </a:pathLst>
          </a:custGeom>
          <a:blipFill rotWithShape="1">
            <a:blip r:embed="rId4">
              <a:alphaModFix/>
            </a:blip>
            <a:stretch>
              <a:fillRect b="0" l="0" r="0" t="0"/>
            </a:stretch>
          </a:blipFill>
          <a:ln>
            <a:noFill/>
          </a:ln>
        </p:spPr>
      </p:sp>
      <p:sp>
        <p:nvSpPr>
          <p:cNvPr id="388" name="Google Shape;388;g31c6b9f0c1c_0_26"/>
          <p:cNvSpPr txBox="1"/>
          <p:nvPr/>
        </p:nvSpPr>
        <p:spPr>
          <a:xfrm>
            <a:off x="331575" y="402325"/>
            <a:ext cx="18406200" cy="1062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7200"/>
              <a:buFont typeface="Arial"/>
              <a:buNone/>
            </a:pPr>
            <a:r>
              <a:rPr lang="en-US" sz="6900">
                <a:solidFill>
                  <a:srgbClr val="FFFFFF"/>
                </a:solidFill>
                <a:latin typeface="Dela Gothic One"/>
                <a:ea typeface="Dela Gothic One"/>
                <a:cs typeface="Dela Gothic One"/>
                <a:sym typeface="Dela Gothic One"/>
              </a:rPr>
              <a:t>Where Does DP Exist?</a:t>
            </a:r>
            <a:endParaRPr b="0" i="0" sz="1100" u="none" cap="none" strike="noStrike">
              <a:solidFill>
                <a:srgbClr val="000000"/>
              </a:solidFill>
              <a:latin typeface="Arial"/>
              <a:ea typeface="Arial"/>
              <a:cs typeface="Arial"/>
              <a:sym typeface="Arial"/>
            </a:endParaRPr>
          </a:p>
        </p:txBody>
      </p:sp>
      <p:sp>
        <p:nvSpPr>
          <p:cNvPr id="389" name="Google Shape;389;g31c6b9f0c1c_0_26"/>
          <p:cNvSpPr/>
          <p:nvPr/>
        </p:nvSpPr>
        <p:spPr>
          <a:xfrm>
            <a:off x="14161118" y="8790119"/>
            <a:ext cx="5786510" cy="936363"/>
          </a:xfrm>
          <a:custGeom>
            <a:rect b="b" l="l" r="r" t="t"/>
            <a:pathLst>
              <a:path extrusionOk="0" h="936363" w="5786510">
                <a:moveTo>
                  <a:pt x="0" y="0"/>
                </a:moveTo>
                <a:lnTo>
                  <a:pt x="5786510" y="0"/>
                </a:lnTo>
                <a:lnTo>
                  <a:pt x="5786510" y="936362"/>
                </a:lnTo>
                <a:lnTo>
                  <a:pt x="0" y="936362"/>
                </a:lnTo>
                <a:lnTo>
                  <a:pt x="0" y="0"/>
                </a:lnTo>
                <a:close/>
              </a:path>
            </a:pathLst>
          </a:custGeom>
          <a:blipFill rotWithShape="1">
            <a:blip r:embed="rId5">
              <a:alphaModFix/>
            </a:blip>
            <a:stretch>
              <a:fillRect b="0" l="0" r="0" t="0"/>
            </a:stretch>
          </a:blipFill>
          <a:ln>
            <a:noFill/>
          </a:ln>
        </p:spPr>
      </p:sp>
      <p:sp>
        <p:nvSpPr>
          <p:cNvPr id="390" name="Google Shape;390;g31c6b9f0c1c_0_26"/>
          <p:cNvSpPr/>
          <p:nvPr/>
        </p:nvSpPr>
        <p:spPr>
          <a:xfrm rot="10800000">
            <a:off x="14161118" y="8322056"/>
            <a:ext cx="5786510" cy="936363"/>
          </a:xfrm>
          <a:custGeom>
            <a:rect b="b" l="l" r="r" t="t"/>
            <a:pathLst>
              <a:path extrusionOk="0" h="936363" w="5786510">
                <a:moveTo>
                  <a:pt x="0" y="0"/>
                </a:moveTo>
                <a:lnTo>
                  <a:pt x="5786510" y="0"/>
                </a:lnTo>
                <a:lnTo>
                  <a:pt x="5786510" y="936362"/>
                </a:lnTo>
                <a:lnTo>
                  <a:pt x="0" y="936362"/>
                </a:lnTo>
                <a:lnTo>
                  <a:pt x="0" y="0"/>
                </a:lnTo>
                <a:close/>
              </a:path>
            </a:pathLst>
          </a:custGeom>
          <a:blipFill rotWithShape="1">
            <a:blip r:embed="rId5">
              <a:alphaModFix/>
            </a:blip>
            <a:stretch>
              <a:fillRect b="0" l="0" r="0" t="0"/>
            </a:stretch>
          </a:blipFill>
          <a:ln>
            <a:noFill/>
          </a:ln>
        </p:spPr>
      </p:sp>
      <p:pic>
        <p:nvPicPr>
          <p:cNvPr id="391" name="Google Shape;391;g31c6b9f0c1c_0_26"/>
          <p:cNvPicPr preferRelativeResize="0"/>
          <p:nvPr/>
        </p:nvPicPr>
        <p:blipFill>
          <a:blip r:embed="rId6">
            <a:alphaModFix/>
          </a:blip>
          <a:stretch>
            <a:fillRect/>
          </a:stretch>
        </p:blipFill>
        <p:spPr>
          <a:xfrm>
            <a:off x="331578" y="1288853"/>
            <a:ext cx="2109075" cy="2580847"/>
          </a:xfrm>
          <a:prstGeom prst="rect">
            <a:avLst/>
          </a:prstGeom>
          <a:noFill/>
          <a:ln>
            <a:noFill/>
          </a:ln>
        </p:spPr>
      </p:pic>
      <p:sp>
        <p:nvSpPr>
          <p:cNvPr id="392" name="Google Shape;392;g31c6b9f0c1c_0_26"/>
          <p:cNvSpPr txBox="1"/>
          <p:nvPr/>
        </p:nvSpPr>
        <p:spPr>
          <a:xfrm>
            <a:off x="2340850" y="2273275"/>
            <a:ext cx="2476800" cy="6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chemeClr val="lt1"/>
                </a:solidFill>
                <a:latin typeface="Montserrat"/>
                <a:ea typeface="Montserrat"/>
                <a:cs typeface="Montserrat"/>
                <a:sym typeface="Montserrat"/>
              </a:rPr>
              <a:t>EXAMPLE:</a:t>
            </a:r>
            <a:endParaRPr b="1" sz="3200">
              <a:solidFill>
                <a:schemeClr val="lt1"/>
              </a:solidFill>
              <a:latin typeface="Montserrat"/>
              <a:ea typeface="Montserrat"/>
              <a:cs typeface="Montserrat"/>
              <a:sym typeface="Montserrat"/>
            </a:endParaRPr>
          </a:p>
        </p:txBody>
      </p:sp>
      <p:pic>
        <p:nvPicPr>
          <p:cNvPr id="393" name="Google Shape;393;g31c6b9f0c1c_0_26"/>
          <p:cNvPicPr preferRelativeResize="0"/>
          <p:nvPr/>
        </p:nvPicPr>
        <p:blipFill>
          <a:blip r:embed="rId7">
            <a:alphaModFix/>
          </a:blip>
          <a:stretch>
            <a:fillRect/>
          </a:stretch>
        </p:blipFill>
        <p:spPr>
          <a:xfrm>
            <a:off x="7456150" y="1830562"/>
            <a:ext cx="4786476" cy="8143371"/>
          </a:xfrm>
          <a:prstGeom prst="rect">
            <a:avLst/>
          </a:prstGeom>
          <a:noFill/>
          <a:ln>
            <a:noFill/>
          </a:ln>
          <a:effectLst>
            <a:outerShdw blurRad="1428750" rotWithShape="0" algn="bl" dir="5400000" dist="142875">
              <a:srgbClr val="9900FF">
                <a:alpha val="50000"/>
              </a:srgbClr>
            </a:outerShdw>
          </a:effectLst>
        </p:spPr>
      </p:pic>
      <p:pic>
        <p:nvPicPr>
          <p:cNvPr id="394" name="Google Shape;394;g31c6b9f0c1c_0_26"/>
          <p:cNvPicPr preferRelativeResize="0"/>
          <p:nvPr/>
        </p:nvPicPr>
        <p:blipFill>
          <a:blip r:embed="rId8">
            <a:alphaModFix/>
          </a:blip>
          <a:stretch>
            <a:fillRect/>
          </a:stretch>
        </p:blipFill>
        <p:spPr>
          <a:xfrm>
            <a:off x="961875" y="5211800"/>
            <a:ext cx="3855775" cy="4638974"/>
          </a:xfrm>
          <a:prstGeom prst="rect">
            <a:avLst/>
          </a:prstGeom>
          <a:noFill/>
          <a:ln>
            <a:noFill/>
          </a:ln>
          <a:effectLst>
            <a:outerShdw blurRad="1214438" rotWithShape="0" algn="bl" dir="5400000" dist="19050">
              <a:srgbClr val="9900FF">
                <a:alpha val="42000"/>
              </a:srgbClr>
            </a:outerShdw>
          </a:effectLst>
        </p:spPr>
      </p:pic>
      <p:pic>
        <p:nvPicPr>
          <p:cNvPr id="395" name="Google Shape;395;g31c6b9f0c1c_0_26"/>
          <p:cNvPicPr preferRelativeResize="0"/>
          <p:nvPr/>
        </p:nvPicPr>
        <p:blipFill>
          <a:blip r:embed="rId9">
            <a:alphaModFix/>
          </a:blip>
          <a:stretch>
            <a:fillRect/>
          </a:stretch>
        </p:blipFill>
        <p:spPr>
          <a:xfrm>
            <a:off x="2930166" y="3333850"/>
            <a:ext cx="3855900" cy="3192600"/>
          </a:xfrm>
          <a:prstGeom prst="roundRect">
            <a:avLst>
              <a:gd fmla="val 16667" name="adj"/>
            </a:avLst>
          </a:prstGeom>
          <a:noFill/>
          <a:ln>
            <a:noFill/>
          </a:ln>
          <a:effectLst>
            <a:outerShdw blurRad="1143000" rotWithShape="0" algn="bl" dir="5400000" dist="19050">
              <a:srgbClr val="9900FF">
                <a:alpha val="50000"/>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9" name="Shape 399"/>
        <p:cNvGrpSpPr/>
        <p:nvPr/>
      </p:nvGrpSpPr>
      <p:grpSpPr>
        <a:xfrm>
          <a:off x="0" y="0"/>
          <a:ext cx="0" cy="0"/>
          <a:chOff x="0" y="0"/>
          <a:chExt cx="0" cy="0"/>
        </a:xfrm>
      </p:grpSpPr>
      <p:sp>
        <p:nvSpPr>
          <p:cNvPr id="400" name="Google Shape;400;g31bb95811e9_0_0"/>
          <p:cNvSpPr/>
          <p:nvPr/>
        </p:nvSpPr>
        <p:spPr>
          <a:xfrm>
            <a:off x="11437593" y="1676097"/>
            <a:ext cx="8183468" cy="9194908"/>
          </a:xfrm>
          <a:custGeom>
            <a:rect b="b" l="l" r="r" t="t"/>
            <a:pathLst>
              <a:path extrusionOk="0" h="9194908" w="8183468">
                <a:moveTo>
                  <a:pt x="0" y="0"/>
                </a:moveTo>
                <a:lnTo>
                  <a:pt x="8183468" y="0"/>
                </a:lnTo>
                <a:lnTo>
                  <a:pt x="8183468" y="9194908"/>
                </a:lnTo>
                <a:lnTo>
                  <a:pt x="0" y="9194908"/>
                </a:lnTo>
                <a:lnTo>
                  <a:pt x="0" y="0"/>
                </a:lnTo>
                <a:close/>
              </a:path>
            </a:pathLst>
          </a:custGeom>
          <a:blipFill rotWithShape="1">
            <a:blip r:embed="rId3">
              <a:alphaModFix/>
            </a:blip>
            <a:stretch>
              <a:fillRect b="0" l="0" r="0" t="0"/>
            </a:stretch>
          </a:blipFill>
          <a:ln>
            <a:noFill/>
          </a:ln>
        </p:spPr>
      </p:sp>
      <p:sp>
        <p:nvSpPr>
          <p:cNvPr id="401" name="Google Shape;401;g31bb95811e9_0_0"/>
          <p:cNvSpPr/>
          <p:nvPr/>
        </p:nvSpPr>
        <p:spPr>
          <a:xfrm>
            <a:off x="-5528499" y="-4940035"/>
            <a:ext cx="8183468" cy="9194908"/>
          </a:xfrm>
          <a:custGeom>
            <a:rect b="b" l="l" r="r" t="t"/>
            <a:pathLst>
              <a:path extrusionOk="0" h="9194908" w="8183468">
                <a:moveTo>
                  <a:pt x="0" y="0"/>
                </a:moveTo>
                <a:lnTo>
                  <a:pt x="8183468" y="0"/>
                </a:lnTo>
                <a:lnTo>
                  <a:pt x="8183468" y="9194908"/>
                </a:lnTo>
                <a:lnTo>
                  <a:pt x="0" y="9194908"/>
                </a:lnTo>
                <a:lnTo>
                  <a:pt x="0" y="0"/>
                </a:lnTo>
                <a:close/>
              </a:path>
            </a:pathLst>
          </a:custGeom>
          <a:blipFill rotWithShape="1">
            <a:blip r:embed="rId3">
              <a:alphaModFix/>
            </a:blip>
            <a:stretch>
              <a:fillRect b="0" l="0" r="0" t="0"/>
            </a:stretch>
          </a:blipFill>
          <a:ln>
            <a:noFill/>
          </a:ln>
        </p:spPr>
      </p:sp>
      <p:sp>
        <p:nvSpPr>
          <p:cNvPr id="402" name="Google Shape;402;g31bb95811e9_0_0"/>
          <p:cNvSpPr/>
          <p:nvPr/>
        </p:nvSpPr>
        <p:spPr>
          <a:xfrm>
            <a:off x="12451038" y="1404305"/>
            <a:ext cx="5536686" cy="543602"/>
          </a:xfrm>
          <a:custGeom>
            <a:rect b="b" l="l" r="r" t="t"/>
            <a:pathLst>
              <a:path extrusionOk="0" h="543602" w="5536686">
                <a:moveTo>
                  <a:pt x="0" y="0"/>
                </a:moveTo>
                <a:lnTo>
                  <a:pt x="5536686" y="0"/>
                </a:lnTo>
                <a:lnTo>
                  <a:pt x="5536686" y="543602"/>
                </a:lnTo>
                <a:lnTo>
                  <a:pt x="0" y="543602"/>
                </a:lnTo>
                <a:lnTo>
                  <a:pt x="0" y="0"/>
                </a:lnTo>
                <a:close/>
              </a:path>
            </a:pathLst>
          </a:custGeom>
          <a:blipFill rotWithShape="1">
            <a:blip r:embed="rId4">
              <a:alphaModFix/>
            </a:blip>
            <a:stretch>
              <a:fillRect b="0" l="0" r="0" t="0"/>
            </a:stretch>
          </a:blipFill>
          <a:ln>
            <a:noFill/>
          </a:ln>
        </p:spPr>
      </p:sp>
      <p:sp>
        <p:nvSpPr>
          <p:cNvPr id="403" name="Google Shape;403;g31bb95811e9_0_0"/>
          <p:cNvSpPr/>
          <p:nvPr/>
        </p:nvSpPr>
        <p:spPr>
          <a:xfrm>
            <a:off x="13945025" y="-130238"/>
            <a:ext cx="5536686" cy="1806344"/>
          </a:xfrm>
          <a:custGeom>
            <a:rect b="b" l="l" r="r" t="t"/>
            <a:pathLst>
              <a:path extrusionOk="0" h="1806344" w="5536686">
                <a:moveTo>
                  <a:pt x="0" y="0"/>
                </a:moveTo>
                <a:lnTo>
                  <a:pt x="5536686" y="0"/>
                </a:lnTo>
                <a:lnTo>
                  <a:pt x="5536686" y="1806344"/>
                </a:lnTo>
                <a:lnTo>
                  <a:pt x="0" y="1806344"/>
                </a:lnTo>
                <a:lnTo>
                  <a:pt x="0" y="0"/>
                </a:lnTo>
                <a:close/>
              </a:path>
            </a:pathLst>
          </a:custGeom>
          <a:blipFill rotWithShape="1">
            <a:blip r:embed="rId5">
              <a:alphaModFix/>
            </a:blip>
            <a:stretch>
              <a:fillRect b="0" l="0" r="0" t="0"/>
            </a:stretch>
          </a:blipFill>
          <a:ln>
            <a:noFill/>
          </a:ln>
        </p:spPr>
      </p:sp>
      <p:sp>
        <p:nvSpPr>
          <p:cNvPr id="404" name="Google Shape;404;g31bb95811e9_0_0"/>
          <p:cNvSpPr/>
          <p:nvPr/>
        </p:nvSpPr>
        <p:spPr>
          <a:xfrm rot="10800000">
            <a:off x="13317335" y="1676106"/>
            <a:ext cx="5536686" cy="1806344"/>
          </a:xfrm>
          <a:custGeom>
            <a:rect b="b" l="l" r="r" t="t"/>
            <a:pathLst>
              <a:path extrusionOk="0" h="1806344" w="5536686">
                <a:moveTo>
                  <a:pt x="0" y="0"/>
                </a:moveTo>
                <a:lnTo>
                  <a:pt x="5536686" y="0"/>
                </a:lnTo>
                <a:lnTo>
                  <a:pt x="5536686" y="1806344"/>
                </a:lnTo>
                <a:lnTo>
                  <a:pt x="0" y="1806344"/>
                </a:lnTo>
                <a:lnTo>
                  <a:pt x="0" y="0"/>
                </a:lnTo>
                <a:close/>
              </a:path>
            </a:pathLst>
          </a:custGeom>
          <a:blipFill rotWithShape="1">
            <a:blip r:embed="rId5">
              <a:alphaModFix/>
            </a:blip>
            <a:stretch>
              <a:fillRect b="0" l="0" r="0" t="0"/>
            </a:stretch>
          </a:blipFill>
          <a:ln>
            <a:noFill/>
          </a:ln>
        </p:spPr>
      </p:sp>
      <p:sp>
        <p:nvSpPr>
          <p:cNvPr id="405" name="Google Shape;405;g31bb95811e9_0_0"/>
          <p:cNvSpPr txBox="1"/>
          <p:nvPr/>
        </p:nvSpPr>
        <p:spPr>
          <a:xfrm>
            <a:off x="1951500" y="639250"/>
            <a:ext cx="157740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7200"/>
              <a:buFont typeface="Arial"/>
              <a:buNone/>
            </a:pPr>
            <a:r>
              <a:rPr lang="en-US" sz="7200">
                <a:solidFill>
                  <a:srgbClr val="FFFFFF"/>
                </a:solidFill>
                <a:latin typeface="Dela Gothic One"/>
                <a:ea typeface="Dela Gothic One"/>
                <a:cs typeface="Dela Gothic One"/>
                <a:sym typeface="Dela Gothic One"/>
              </a:rPr>
              <a:t>Protecting Your Secrets</a:t>
            </a:r>
            <a:endParaRPr b="0" i="0" sz="1400" u="none" cap="none" strike="noStrike">
              <a:solidFill>
                <a:srgbClr val="000000"/>
              </a:solidFill>
              <a:latin typeface="Arial"/>
              <a:ea typeface="Arial"/>
              <a:cs typeface="Arial"/>
              <a:sym typeface="Arial"/>
            </a:endParaRPr>
          </a:p>
        </p:txBody>
      </p:sp>
      <p:sp>
        <p:nvSpPr>
          <p:cNvPr id="406" name="Google Shape;406;g31bb95811e9_0_0"/>
          <p:cNvSpPr/>
          <p:nvPr/>
        </p:nvSpPr>
        <p:spPr>
          <a:xfrm>
            <a:off x="-919747" y="304744"/>
            <a:ext cx="5786510" cy="936363"/>
          </a:xfrm>
          <a:custGeom>
            <a:rect b="b" l="l" r="r" t="t"/>
            <a:pathLst>
              <a:path extrusionOk="0" h="936363" w="5786510">
                <a:moveTo>
                  <a:pt x="0" y="0"/>
                </a:moveTo>
                <a:lnTo>
                  <a:pt x="5786510" y="0"/>
                </a:lnTo>
                <a:lnTo>
                  <a:pt x="5786510" y="936362"/>
                </a:lnTo>
                <a:lnTo>
                  <a:pt x="0" y="936362"/>
                </a:lnTo>
                <a:lnTo>
                  <a:pt x="0" y="0"/>
                </a:lnTo>
                <a:close/>
              </a:path>
            </a:pathLst>
          </a:custGeom>
          <a:blipFill rotWithShape="1">
            <a:blip r:embed="rId6">
              <a:alphaModFix/>
            </a:blip>
            <a:stretch>
              <a:fillRect b="0" l="0" r="0" t="0"/>
            </a:stretch>
          </a:blipFill>
          <a:ln>
            <a:noFill/>
          </a:ln>
        </p:spPr>
      </p:sp>
      <p:sp>
        <p:nvSpPr>
          <p:cNvPr id="407" name="Google Shape;407;g31bb95811e9_0_0"/>
          <p:cNvSpPr/>
          <p:nvPr/>
        </p:nvSpPr>
        <p:spPr>
          <a:xfrm>
            <a:off x="14161118" y="8790119"/>
            <a:ext cx="5786510" cy="936363"/>
          </a:xfrm>
          <a:custGeom>
            <a:rect b="b" l="l" r="r" t="t"/>
            <a:pathLst>
              <a:path extrusionOk="0" h="936363" w="5786510">
                <a:moveTo>
                  <a:pt x="0" y="0"/>
                </a:moveTo>
                <a:lnTo>
                  <a:pt x="5786510" y="0"/>
                </a:lnTo>
                <a:lnTo>
                  <a:pt x="5786510" y="936362"/>
                </a:lnTo>
                <a:lnTo>
                  <a:pt x="0" y="936362"/>
                </a:lnTo>
                <a:lnTo>
                  <a:pt x="0" y="0"/>
                </a:lnTo>
                <a:close/>
              </a:path>
            </a:pathLst>
          </a:custGeom>
          <a:blipFill rotWithShape="1">
            <a:blip r:embed="rId6">
              <a:alphaModFix/>
            </a:blip>
            <a:stretch>
              <a:fillRect b="0" l="0" r="0" t="0"/>
            </a:stretch>
          </a:blipFill>
          <a:ln>
            <a:noFill/>
          </a:ln>
        </p:spPr>
      </p:sp>
      <p:sp>
        <p:nvSpPr>
          <p:cNvPr id="408" name="Google Shape;408;g31bb95811e9_0_0"/>
          <p:cNvSpPr/>
          <p:nvPr/>
        </p:nvSpPr>
        <p:spPr>
          <a:xfrm rot="10800000">
            <a:off x="14161118" y="8322056"/>
            <a:ext cx="5786510" cy="936363"/>
          </a:xfrm>
          <a:custGeom>
            <a:rect b="b" l="l" r="r" t="t"/>
            <a:pathLst>
              <a:path extrusionOk="0" h="936363" w="5786510">
                <a:moveTo>
                  <a:pt x="0" y="0"/>
                </a:moveTo>
                <a:lnTo>
                  <a:pt x="5786510" y="0"/>
                </a:lnTo>
                <a:lnTo>
                  <a:pt x="5786510" y="936362"/>
                </a:lnTo>
                <a:lnTo>
                  <a:pt x="0" y="936362"/>
                </a:lnTo>
                <a:lnTo>
                  <a:pt x="0" y="0"/>
                </a:lnTo>
                <a:close/>
              </a:path>
            </a:pathLst>
          </a:custGeom>
          <a:blipFill rotWithShape="1">
            <a:blip r:embed="rId6">
              <a:alphaModFix/>
            </a:blip>
            <a:stretch>
              <a:fillRect b="0" l="0" r="0" t="0"/>
            </a:stretch>
          </a:blipFill>
          <a:ln>
            <a:noFill/>
          </a:ln>
        </p:spPr>
      </p:sp>
      <p:sp>
        <p:nvSpPr>
          <p:cNvPr id="409" name="Google Shape;409;g31bb95811e9_0_0"/>
          <p:cNvSpPr txBox="1"/>
          <p:nvPr/>
        </p:nvSpPr>
        <p:spPr>
          <a:xfrm>
            <a:off x="9972075" y="5102600"/>
            <a:ext cx="5859900" cy="1151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3200"/>
              <a:buFont typeface="Arial"/>
              <a:buNone/>
            </a:pPr>
            <a:r>
              <a:rPr lang="en-US" sz="3400">
                <a:solidFill>
                  <a:srgbClr val="FFFFFF"/>
                </a:solidFill>
                <a:latin typeface="Dela Gothic One"/>
                <a:ea typeface="Dela Gothic One"/>
                <a:cs typeface="Dela Gothic One"/>
                <a:sym typeface="Dela Gothic One"/>
              </a:rPr>
              <a:t>Sharing on </a:t>
            </a:r>
            <a:endParaRPr sz="3400">
              <a:solidFill>
                <a:srgbClr val="FFFFFF"/>
              </a:solidFill>
              <a:latin typeface="Dela Gothic One"/>
              <a:ea typeface="Dela Gothic One"/>
              <a:cs typeface="Dela Gothic One"/>
              <a:sym typeface="Dela Gothic One"/>
            </a:endParaRPr>
          </a:p>
          <a:p>
            <a:pPr indent="0" lvl="0" marL="0" marR="0" rtl="0" algn="l">
              <a:lnSpc>
                <a:spcPct val="120000"/>
              </a:lnSpc>
              <a:spcBef>
                <a:spcPts val="0"/>
              </a:spcBef>
              <a:spcAft>
                <a:spcPts val="0"/>
              </a:spcAft>
              <a:buClr>
                <a:srgbClr val="000000"/>
              </a:buClr>
              <a:buSzPts val="3200"/>
              <a:buFont typeface="Arial"/>
              <a:buNone/>
            </a:pPr>
            <a:r>
              <a:rPr lang="en-US" sz="3400">
                <a:solidFill>
                  <a:srgbClr val="FFFFFF"/>
                </a:solidFill>
                <a:latin typeface="Dela Gothic One"/>
                <a:ea typeface="Dela Gothic One"/>
                <a:cs typeface="Dela Gothic One"/>
                <a:sym typeface="Dela Gothic One"/>
              </a:rPr>
              <a:t>the Internet</a:t>
            </a:r>
            <a:endParaRPr b="0" i="0" sz="1600" u="none" cap="none" strike="noStrike">
              <a:solidFill>
                <a:srgbClr val="000000"/>
              </a:solidFill>
              <a:latin typeface="Arial"/>
              <a:ea typeface="Arial"/>
              <a:cs typeface="Arial"/>
              <a:sym typeface="Arial"/>
            </a:endParaRPr>
          </a:p>
        </p:txBody>
      </p:sp>
      <p:sp>
        <p:nvSpPr>
          <p:cNvPr id="410" name="Google Shape;410;g31bb95811e9_0_0"/>
          <p:cNvSpPr txBox="1"/>
          <p:nvPr/>
        </p:nvSpPr>
        <p:spPr>
          <a:xfrm>
            <a:off x="4031600" y="7712963"/>
            <a:ext cx="5536800" cy="1151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3200"/>
              <a:buFont typeface="Arial"/>
              <a:buNone/>
            </a:pPr>
            <a:r>
              <a:rPr lang="en-US" sz="3400">
                <a:solidFill>
                  <a:srgbClr val="FFFFFF"/>
                </a:solidFill>
                <a:latin typeface="Dela Gothic One"/>
                <a:ea typeface="Dela Gothic One"/>
                <a:cs typeface="Dela Gothic One"/>
                <a:sym typeface="Dela Gothic One"/>
              </a:rPr>
              <a:t>Oversharing </a:t>
            </a:r>
            <a:endParaRPr sz="3400">
              <a:solidFill>
                <a:srgbClr val="FFFFFF"/>
              </a:solidFill>
              <a:latin typeface="Dela Gothic One"/>
              <a:ea typeface="Dela Gothic One"/>
              <a:cs typeface="Dela Gothic One"/>
              <a:sym typeface="Dela Gothic One"/>
            </a:endParaRPr>
          </a:p>
          <a:p>
            <a:pPr indent="0" lvl="0" marL="0" marR="0" rtl="0" algn="l">
              <a:lnSpc>
                <a:spcPct val="120000"/>
              </a:lnSpc>
              <a:spcBef>
                <a:spcPts val="0"/>
              </a:spcBef>
              <a:spcAft>
                <a:spcPts val="0"/>
              </a:spcAft>
              <a:buClr>
                <a:srgbClr val="000000"/>
              </a:buClr>
              <a:buSzPts val="3200"/>
              <a:buFont typeface="Arial"/>
              <a:buNone/>
            </a:pPr>
            <a:r>
              <a:rPr lang="en-US" sz="3400">
                <a:solidFill>
                  <a:srgbClr val="FFFFFF"/>
                </a:solidFill>
                <a:latin typeface="Dela Gothic One"/>
                <a:ea typeface="Dela Gothic One"/>
                <a:cs typeface="Dela Gothic One"/>
                <a:sym typeface="Dela Gothic One"/>
              </a:rPr>
              <a:t>is Risky</a:t>
            </a:r>
            <a:endParaRPr b="0" i="0" sz="1600" u="none" cap="none" strike="noStrike">
              <a:solidFill>
                <a:srgbClr val="000000"/>
              </a:solidFill>
              <a:latin typeface="Arial"/>
              <a:ea typeface="Arial"/>
              <a:cs typeface="Arial"/>
              <a:sym typeface="Arial"/>
            </a:endParaRPr>
          </a:p>
        </p:txBody>
      </p:sp>
      <p:sp>
        <p:nvSpPr>
          <p:cNvPr id="411" name="Google Shape;411;g31bb95811e9_0_0"/>
          <p:cNvSpPr txBox="1"/>
          <p:nvPr/>
        </p:nvSpPr>
        <p:spPr>
          <a:xfrm>
            <a:off x="3697499" y="2515750"/>
            <a:ext cx="7921800" cy="1151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3200"/>
              <a:buFont typeface="Arial"/>
              <a:buNone/>
            </a:pPr>
            <a:r>
              <a:rPr lang="en-US" sz="3400">
                <a:solidFill>
                  <a:srgbClr val="FFFFFF"/>
                </a:solidFill>
                <a:latin typeface="Dela Gothic One"/>
                <a:ea typeface="Dela Gothic One"/>
                <a:cs typeface="Dela Gothic One"/>
                <a:sym typeface="Dela Gothic One"/>
              </a:rPr>
              <a:t>Don’t Share </a:t>
            </a:r>
            <a:endParaRPr sz="3400">
              <a:solidFill>
                <a:srgbClr val="FFFFFF"/>
              </a:solidFill>
              <a:latin typeface="Dela Gothic One"/>
              <a:ea typeface="Dela Gothic One"/>
              <a:cs typeface="Dela Gothic One"/>
              <a:sym typeface="Dela Gothic One"/>
            </a:endParaRPr>
          </a:p>
          <a:p>
            <a:pPr indent="0" lvl="0" marL="0" marR="0" rtl="0" algn="l">
              <a:lnSpc>
                <a:spcPct val="120000"/>
              </a:lnSpc>
              <a:spcBef>
                <a:spcPts val="0"/>
              </a:spcBef>
              <a:spcAft>
                <a:spcPts val="0"/>
              </a:spcAft>
              <a:buClr>
                <a:srgbClr val="000000"/>
              </a:buClr>
              <a:buSzPts val="3200"/>
              <a:buFont typeface="Arial"/>
              <a:buNone/>
            </a:pPr>
            <a:r>
              <a:rPr lang="en-US" sz="3400">
                <a:solidFill>
                  <a:srgbClr val="FFFFFF"/>
                </a:solidFill>
                <a:latin typeface="Dela Gothic One"/>
                <a:ea typeface="Dela Gothic One"/>
                <a:cs typeface="Dela Gothic One"/>
                <a:sym typeface="Dela Gothic One"/>
              </a:rPr>
              <a:t>Your Passwords</a:t>
            </a:r>
            <a:endParaRPr b="0" i="0" sz="1600" u="none" cap="none" strike="noStrike">
              <a:solidFill>
                <a:srgbClr val="000000"/>
              </a:solidFill>
              <a:latin typeface="Arial"/>
              <a:ea typeface="Arial"/>
              <a:cs typeface="Arial"/>
              <a:sym typeface="Arial"/>
            </a:endParaRPr>
          </a:p>
        </p:txBody>
      </p:sp>
      <p:pic>
        <p:nvPicPr>
          <p:cNvPr id="412" name="Google Shape;412;g31bb95811e9_0_0"/>
          <p:cNvPicPr preferRelativeResize="0"/>
          <p:nvPr/>
        </p:nvPicPr>
        <p:blipFill>
          <a:blip r:embed="rId7">
            <a:alphaModFix/>
          </a:blip>
          <a:stretch>
            <a:fillRect/>
          </a:stretch>
        </p:blipFill>
        <p:spPr>
          <a:xfrm>
            <a:off x="331575" y="1800950"/>
            <a:ext cx="2938025" cy="2938025"/>
          </a:xfrm>
          <a:prstGeom prst="rect">
            <a:avLst/>
          </a:prstGeom>
          <a:noFill/>
          <a:ln>
            <a:noFill/>
          </a:ln>
        </p:spPr>
      </p:pic>
      <p:pic>
        <p:nvPicPr>
          <p:cNvPr id="413" name="Google Shape;413;g31bb95811e9_0_0"/>
          <p:cNvPicPr preferRelativeResize="0"/>
          <p:nvPr/>
        </p:nvPicPr>
        <p:blipFill>
          <a:blip r:embed="rId8">
            <a:alphaModFix/>
          </a:blip>
          <a:stretch>
            <a:fillRect/>
          </a:stretch>
        </p:blipFill>
        <p:spPr>
          <a:xfrm>
            <a:off x="6584002" y="3776650"/>
            <a:ext cx="3226697" cy="3226725"/>
          </a:xfrm>
          <a:prstGeom prst="rect">
            <a:avLst/>
          </a:prstGeom>
          <a:noFill/>
          <a:ln>
            <a:noFill/>
          </a:ln>
        </p:spPr>
      </p:pic>
      <p:pic>
        <p:nvPicPr>
          <p:cNvPr id="414" name="Google Shape;414;g31bb95811e9_0_0"/>
          <p:cNvPicPr preferRelativeResize="0"/>
          <p:nvPr/>
        </p:nvPicPr>
        <p:blipFill>
          <a:blip r:embed="rId9">
            <a:alphaModFix/>
          </a:blip>
          <a:stretch>
            <a:fillRect/>
          </a:stretch>
        </p:blipFill>
        <p:spPr>
          <a:xfrm>
            <a:off x="119150" y="6414800"/>
            <a:ext cx="3972467" cy="32267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18" name="Shape 418"/>
        <p:cNvGrpSpPr/>
        <p:nvPr/>
      </p:nvGrpSpPr>
      <p:grpSpPr>
        <a:xfrm>
          <a:off x="0" y="0"/>
          <a:ext cx="0" cy="0"/>
          <a:chOff x="0" y="0"/>
          <a:chExt cx="0" cy="0"/>
        </a:xfrm>
      </p:grpSpPr>
      <p:sp>
        <p:nvSpPr>
          <p:cNvPr id="419" name="Google Shape;419;p9"/>
          <p:cNvSpPr/>
          <p:nvPr/>
        </p:nvSpPr>
        <p:spPr>
          <a:xfrm>
            <a:off x="11437593" y="1676097"/>
            <a:ext cx="8183468" cy="9194908"/>
          </a:xfrm>
          <a:custGeom>
            <a:rect b="b" l="l" r="r" t="t"/>
            <a:pathLst>
              <a:path extrusionOk="0" h="9194908" w="8183468">
                <a:moveTo>
                  <a:pt x="0" y="0"/>
                </a:moveTo>
                <a:lnTo>
                  <a:pt x="8183468" y="0"/>
                </a:lnTo>
                <a:lnTo>
                  <a:pt x="8183468" y="9194908"/>
                </a:lnTo>
                <a:lnTo>
                  <a:pt x="0" y="9194908"/>
                </a:lnTo>
                <a:lnTo>
                  <a:pt x="0" y="0"/>
                </a:lnTo>
                <a:close/>
              </a:path>
            </a:pathLst>
          </a:custGeom>
          <a:blipFill rotWithShape="1">
            <a:blip r:embed="rId3">
              <a:alphaModFix/>
            </a:blip>
            <a:stretch>
              <a:fillRect b="0" l="0" r="0" t="0"/>
            </a:stretch>
          </a:blipFill>
          <a:ln>
            <a:noFill/>
          </a:ln>
        </p:spPr>
      </p:sp>
      <p:sp>
        <p:nvSpPr>
          <p:cNvPr id="420" name="Google Shape;420;p9"/>
          <p:cNvSpPr/>
          <p:nvPr/>
        </p:nvSpPr>
        <p:spPr>
          <a:xfrm>
            <a:off x="-4913349" y="-4772985"/>
            <a:ext cx="8183468" cy="9194908"/>
          </a:xfrm>
          <a:custGeom>
            <a:rect b="b" l="l" r="r" t="t"/>
            <a:pathLst>
              <a:path extrusionOk="0" h="9194908" w="8183468">
                <a:moveTo>
                  <a:pt x="0" y="0"/>
                </a:moveTo>
                <a:lnTo>
                  <a:pt x="8183468" y="0"/>
                </a:lnTo>
                <a:lnTo>
                  <a:pt x="8183468" y="9194908"/>
                </a:lnTo>
                <a:lnTo>
                  <a:pt x="0" y="9194908"/>
                </a:lnTo>
                <a:lnTo>
                  <a:pt x="0" y="0"/>
                </a:lnTo>
                <a:close/>
              </a:path>
            </a:pathLst>
          </a:custGeom>
          <a:blipFill rotWithShape="1">
            <a:blip r:embed="rId3">
              <a:alphaModFix/>
            </a:blip>
            <a:stretch>
              <a:fillRect b="0" l="0" r="0" t="0"/>
            </a:stretch>
          </a:blipFill>
          <a:ln>
            <a:noFill/>
          </a:ln>
        </p:spPr>
      </p:sp>
      <p:sp>
        <p:nvSpPr>
          <p:cNvPr id="421" name="Google Shape;421;p9"/>
          <p:cNvSpPr/>
          <p:nvPr/>
        </p:nvSpPr>
        <p:spPr>
          <a:xfrm>
            <a:off x="12451038" y="1404305"/>
            <a:ext cx="5536686" cy="543602"/>
          </a:xfrm>
          <a:custGeom>
            <a:rect b="b" l="l" r="r" t="t"/>
            <a:pathLst>
              <a:path extrusionOk="0" h="543602" w="5536686">
                <a:moveTo>
                  <a:pt x="0" y="0"/>
                </a:moveTo>
                <a:lnTo>
                  <a:pt x="5536686" y="0"/>
                </a:lnTo>
                <a:lnTo>
                  <a:pt x="5536686" y="543602"/>
                </a:lnTo>
                <a:lnTo>
                  <a:pt x="0" y="543602"/>
                </a:lnTo>
                <a:lnTo>
                  <a:pt x="0" y="0"/>
                </a:lnTo>
                <a:close/>
              </a:path>
            </a:pathLst>
          </a:custGeom>
          <a:blipFill rotWithShape="1">
            <a:blip r:embed="rId4">
              <a:alphaModFix/>
            </a:blip>
            <a:stretch>
              <a:fillRect b="0" l="0" r="0" t="0"/>
            </a:stretch>
          </a:blipFill>
          <a:ln>
            <a:noFill/>
          </a:ln>
        </p:spPr>
      </p:sp>
      <p:sp>
        <p:nvSpPr>
          <p:cNvPr id="422" name="Google Shape;422;p9"/>
          <p:cNvSpPr/>
          <p:nvPr/>
        </p:nvSpPr>
        <p:spPr>
          <a:xfrm>
            <a:off x="13945025" y="-130238"/>
            <a:ext cx="5536686" cy="1806344"/>
          </a:xfrm>
          <a:custGeom>
            <a:rect b="b" l="l" r="r" t="t"/>
            <a:pathLst>
              <a:path extrusionOk="0" h="1806344" w="5536686">
                <a:moveTo>
                  <a:pt x="0" y="0"/>
                </a:moveTo>
                <a:lnTo>
                  <a:pt x="5536686" y="0"/>
                </a:lnTo>
                <a:lnTo>
                  <a:pt x="5536686" y="1806344"/>
                </a:lnTo>
                <a:lnTo>
                  <a:pt x="0" y="1806344"/>
                </a:lnTo>
                <a:lnTo>
                  <a:pt x="0" y="0"/>
                </a:lnTo>
                <a:close/>
              </a:path>
            </a:pathLst>
          </a:custGeom>
          <a:blipFill rotWithShape="1">
            <a:blip r:embed="rId5">
              <a:alphaModFix/>
            </a:blip>
            <a:stretch>
              <a:fillRect b="0" l="0" r="0" t="0"/>
            </a:stretch>
          </a:blipFill>
          <a:ln>
            <a:noFill/>
          </a:ln>
        </p:spPr>
      </p:sp>
      <p:sp>
        <p:nvSpPr>
          <p:cNvPr id="423" name="Google Shape;423;p9"/>
          <p:cNvSpPr/>
          <p:nvPr/>
        </p:nvSpPr>
        <p:spPr>
          <a:xfrm rot="10800000">
            <a:off x="13317335" y="1676106"/>
            <a:ext cx="5536686" cy="1806344"/>
          </a:xfrm>
          <a:custGeom>
            <a:rect b="b" l="l" r="r" t="t"/>
            <a:pathLst>
              <a:path extrusionOk="0" h="1806344" w="5536686">
                <a:moveTo>
                  <a:pt x="0" y="0"/>
                </a:moveTo>
                <a:lnTo>
                  <a:pt x="5536686" y="0"/>
                </a:lnTo>
                <a:lnTo>
                  <a:pt x="5536686" y="1806344"/>
                </a:lnTo>
                <a:lnTo>
                  <a:pt x="0" y="1806344"/>
                </a:lnTo>
                <a:lnTo>
                  <a:pt x="0" y="0"/>
                </a:lnTo>
                <a:close/>
              </a:path>
            </a:pathLst>
          </a:custGeom>
          <a:blipFill rotWithShape="1">
            <a:blip r:embed="rId5">
              <a:alphaModFix/>
            </a:blip>
            <a:stretch>
              <a:fillRect b="0" l="0" r="0" t="0"/>
            </a:stretch>
          </a:blipFill>
          <a:ln>
            <a:noFill/>
          </a:ln>
        </p:spPr>
      </p:sp>
      <p:sp>
        <p:nvSpPr>
          <p:cNvPr id="424" name="Google Shape;424;p9"/>
          <p:cNvSpPr txBox="1"/>
          <p:nvPr/>
        </p:nvSpPr>
        <p:spPr>
          <a:xfrm>
            <a:off x="2213725" y="1230325"/>
            <a:ext cx="133125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7200"/>
              <a:buFont typeface="Arial"/>
              <a:buNone/>
            </a:pPr>
            <a:r>
              <a:rPr lang="en-US" sz="7200">
                <a:solidFill>
                  <a:srgbClr val="FFFFFF"/>
                </a:solidFill>
                <a:latin typeface="Dela Gothic One"/>
                <a:ea typeface="Dela Gothic One"/>
                <a:cs typeface="Dela Gothic One"/>
                <a:sym typeface="Dela Gothic One"/>
              </a:rPr>
              <a:t>Protecting Your Secrets</a:t>
            </a:r>
            <a:endParaRPr b="0" i="0" sz="1400" u="none" cap="none" strike="noStrike">
              <a:solidFill>
                <a:srgbClr val="000000"/>
              </a:solidFill>
              <a:latin typeface="Arial"/>
              <a:ea typeface="Arial"/>
              <a:cs typeface="Arial"/>
              <a:sym typeface="Arial"/>
            </a:endParaRPr>
          </a:p>
        </p:txBody>
      </p:sp>
      <p:sp>
        <p:nvSpPr>
          <p:cNvPr id="425" name="Google Shape;425;p9"/>
          <p:cNvSpPr/>
          <p:nvPr/>
        </p:nvSpPr>
        <p:spPr>
          <a:xfrm>
            <a:off x="-919747" y="304744"/>
            <a:ext cx="5786510" cy="936363"/>
          </a:xfrm>
          <a:custGeom>
            <a:rect b="b" l="l" r="r" t="t"/>
            <a:pathLst>
              <a:path extrusionOk="0" h="936363" w="5786510">
                <a:moveTo>
                  <a:pt x="0" y="0"/>
                </a:moveTo>
                <a:lnTo>
                  <a:pt x="5786510" y="0"/>
                </a:lnTo>
                <a:lnTo>
                  <a:pt x="5786510" y="936362"/>
                </a:lnTo>
                <a:lnTo>
                  <a:pt x="0" y="936362"/>
                </a:lnTo>
                <a:lnTo>
                  <a:pt x="0" y="0"/>
                </a:lnTo>
                <a:close/>
              </a:path>
            </a:pathLst>
          </a:custGeom>
          <a:blipFill rotWithShape="1">
            <a:blip r:embed="rId6">
              <a:alphaModFix/>
            </a:blip>
            <a:stretch>
              <a:fillRect b="0" l="0" r="0" t="0"/>
            </a:stretch>
          </a:blipFill>
          <a:ln>
            <a:noFill/>
          </a:ln>
        </p:spPr>
      </p:sp>
      <p:sp>
        <p:nvSpPr>
          <p:cNvPr id="426" name="Google Shape;426;p9"/>
          <p:cNvSpPr/>
          <p:nvPr/>
        </p:nvSpPr>
        <p:spPr>
          <a:xfrm>
            <a:off x="14161118" y="8790119"/>
            <a:ext cx="5786510" cy="936363"/>
          </a:xfrm>
          <a:custGeom>
            <a:rect b="b" l="l" r="r" t="t"/>
            <a:pathLst>
              <a:path extrusionOk="0" h="936363" w="5786510">
                <a:moveTo>
                  <a:pt x="0" y="0"/>
                </a:moveTo>
                <a:lnTo>
                  <a:pt x="5786510" y="0"/>
                </a:lnTo>
                <a:lnTo>
                  <a:pt x="5786510" y="936362"/>
                </a:lnTo>
                <a:lnTo>
                  <a:pt x="0" y="936362"/>
                </a:lnTo>
                <a:lnTo>
                  <a:pt x="0" y="0"/>
                </a:lnTo>
                <a:close/>
              </a:path>
            </a:pathLst>
          </a:custGeom>
          <a:blipFill rotWithShape="1">
            <a:blip r:embed="rId6">
              <a:alphaModFix/>
            </a:blip>
            <a:stretch>
              <a:fillRect b="0" l="0" r="0" t="0"/>
            </a:stretch>
          </a:blipFill>
          <a:ln>
            <a:noFill/>
          </a:ln>
        </p:spPr>
      </p:sp>
      <p:sp>
        <p:nvSpPr>
          <p:cNvPr id="427" name="Google Shape;427;p9"/>
          <p:cNvSpPr/>
          <p:nvPr/>
        </p:nvSpPr>
        <p:spPr>
          <a:xfrm rot="10800000">
            <a:off x="14161118" y="8322056"/>
            <a:ext cx="5786510" cy="936363"/>
          </a:xfrm>
          <a:custGeom>
            <a:rect b="b" l="l" r="r" t="t"/>
            <a:pathLst>
              <a:path extrusionOk="0" h="936363" w="5786510">
                <a:moveTo>
                  <a:pt x="0" y="0"/>
                </a:moveTo>
                <a:lnTo>
                  <a:pt x="5786510" y="0"/>
                </a:lnTo>
                <a:lnTo>
                  <a:pt x="5786510" y="936362"/>
                </a:lnTo>
                <a:lnTo>
                  <a:pt x="0" y="936362"/>
                </a:lnTo>
                <a:lnTo>
                  <a:pt x="0" y="0"/>
                </a:lnTo>
                <a:close/>
              </a:path>
            </a:pathLst>
          </a:custGeom>
          <a:blipFill rotWithShape="1">
            <a:blip r:embed="rId6">
              <a:alphaModFix/>
            </a:blip>
            <a:stretch>
              <a:fillRect b="0" l="0" r="0" t="0"/>
            </a:stretch>
          </a:blipFill>
          <a:ln>
            <a:noFill/>
          </a:ln>
        </p:spPr>
      </p:sp>
      <p:sp>
        <p:nvSpPr>
          <p:cNvPr id="428" name="Google Shape;428;p9"/>
          <p:cNvSpPr txBox="1"/>
          <p:nvPr/>
        </p:nvSpPr>
        <p:spPr>
          <a:xfrm>
            <a:off x="10894239" y="5173800"/>
            <a:ext cx="5633400" cy="1151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3200"/>
              <a:buFont typeface="Arial"/>
              <a:buNone/>
            </a:pPr>
            <a:r>
              <a:rPr lang="en-US" sz="3400">
                <a:solidFill>
                  <a:srgbClr val="FFFFFF"/>
                </a:solidFill>
                <a:latin typeface="Dela Gothic One"/>
                <a:ea typeface="Dela Gothic One"/>
                <a:cs typeface="Dela Gothic One"/>
                <a:sym typeface="Dela Gothic One"/>
              </a:rPr>
              <a:t>Use Privacy </a:t>
            </a:r>
            <a:endParaRPr sz="3400">
              <a:solidFill>
                <a:srgbClr val="FFFFFF"/>
              </a:solidFill>
              <a:latin typeface="Dela Gothic One"/>
              <a:ea typeface="Dela Gothic One"/>
              <a:cs typeface="Dela Gothic One"/>
              <a:sym typeface="Dela Gothic One"/>
            </a:endParaRPr>
          </a:p>
          <a:p>
            <a:pPr indent="0" lvl="0" marL="0" marR="0" rtl="0" algn="l">
              <a:lnSpc>
                <a:spcPct val="120000"/>
              </a:lnSpc>
              <a:spcBef>
                <a:spcPts val="0"/>
              </a:spcBef>
              <a:spcAft>
                <a:spcPts val="0"/>
              </a:spcAft>
              <a:buClr>
                <a:srgbClr val="000000"/>
              </a:buClr>
              <a:buSzPts val="3200"/>
              <a:buFont typeface="Arial"/>
              <a:buNone/>
            </a:pPr>
            <a:r>
              <a:rPr lang="en-US" sz="3400">
                <a:solidFill>
                  <a:srgbClr val="FFFFFF"/>
                </a:solidFill>
                <a:latin typeface="Dela Gothic One"/>
                <a:ea typeface="Dela Gothic One"/>
                <a:cs typeface="Dela Gothic One"/>
                <a:sym typeface="Dela Gothic One"/>
              </a:rPr>
              <a:t>Settings</a:t>
            </a:r>
            <a:endParaRPr b="0" i="0" sz="1600" u="none" cap="none" strike="noStrike">
              <a:solidFill>
                <a:srgbClr val="000000"/>
              </a:solidFill>
              <a:latin typeface="Arial"/>
              <a:ea typeface="Arial"/>
              <a:cs typeface="Arial"/>
              <a:sym typeface="Arial"/>
            </a:endParaRPr>
          </a:p>
        </p:txBody>
      </p:sp>
      <p:sp>
        <p:nvSpPr>
          <p:cNvPr id="429" name="Google Shape;429;p9"/>
          <p:cNvSpPr txBox="1"/>
          <p:nvPr/>
        </p:nvSpPr>
        <p:spPr>
          <a:xfrm>
            <a:off x="4876938" y="7405000"/>
            <a:ext cx="6169500" cy="1151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3200"/>
              <a:buFont typeface="Arial"/>
              <a:buNone/>
            </a:pPr>
            <a:r>
              <a:rPr lang="en-US" sz="3400">
                <a:solidFill>
                  <a:srgbClr val="FFFFFF"/>
                </a:solidFill>
                <a:latin typeface="Dela Gothic One"/>
                <a:ea typeface="Dela Gothic One"/>
                <a:cs typeface="Dela Gothic One"/>
                <a:sym typeface="Dela Gothic One"/>
              </a:rPr>
              <a:t>Respect </a:t>
            </a:r>
            <a:endParaRPr sz="3400">
              <a:solidFill>
                <a:srgbClr val="FFFFFF"/>
              </a:solidFill>
              <a:latin typeface="Dela Gothic One"/>
              <a:ea typeface="Dela Gothic One"/>
              <a:cs typeface="Dela Gothic One"/>
              <a:sym typeface="Dela Gothic One"/>
            </a:endParaRPr>
          </a:p>
          <a:p>
            <a:pPr indent="0" lvl="0" marL="0" marR="0" rtl="0" algn="l">
              <a:lnSpc>
                <a:spcPct val="120000"/>
              </a:lnSpc>
              <a:spcBef>
                <a:spcPts val="0"/>
              </a:spcBef>
              <a:spcAft>
                <a:spcPts val="0"/>
              </a:spcAft>
              <a:buClr>
                <a:srgbClr val="000000"/>
              </a:buClr>
              <a:buSzPts val="3200"/>
              <a:buFont typeface="Arial"/>
              <a:buNone/>
            </a:pPr>
            <a:r>
              <a:rPr lang="en-US" sz="3400">
                <a:solidFill>
                  <a:srgbClr val="FFFFFF"/>
                </a:solidFill>
                <a:latin typeface="Dela Gothic One"/>
                <a:ea typeface="Dela Gothic One"/>
                <a:cs typeface="Dela Gothic One"/>
                <a:sym typeface="Dela Gothic One"/>
              </a:rPr>
              <a:t>Others’ Privacy</a:t>
            </a:r>
            <a:endParaRPr b="0" i="0" sz="1600" u="none" cap="none" strike="noStrike">
              <a:solidFill>
                <a:srgbClr val="000000"/>
              </a:solidFill>
              <a:latin typeface="Arial"/>
              <a:ea typeface="Arial"/>
              <a:cs typeface="Arial"/>
              <a:sym typeface="Arial"/>
            </a:endParaRPr>
          </a:p>
        </p:txBody>
      </p:sp>
      <p:sp>
        <p:nvSpPr>
          <p:cNvPr id="430" name="Google Shape;430;p9"/>
          <p:cNvSpPr txBox="1"/>
          <p:nvPr/>
        </p:nvSpPr>
        <p:spPr>
          <a:xfrm>
            <a:off x="3110825" y="2804513"/>
            <a:ext cx="7630800" cy="1151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3200"/>
              <a:buFont typeface="Arial"/>
              <a:buNone/>
            </a:pPr>
            <a:r>
              <a:rPr lang="en-US" sz="3400">
                <a:solidFill>
                  <a:srgbClr val="FFFFFF"/>
                </a:solidFill>
                <a:latin typeface="Dela Gothic One"/>
                <a:ea typeface="Dela Gothic One"/>
                <a:cs typeface="Dela Gothic One"/>
                <a:sym typeface="Dela Gothic One"/>
              </a:rPr>
              <a:t>If it looks suspicious, it probably is suspicious</a:t>
            </a:r>
            <a:endParaRPr b="0" i="0" sz="1600" u="none" cap="none" strike="noStrike">
              <a:solidFill>
                <a:srgbClr val="000000"/>
              </a:solidFill>
              <a:latin typeface="Arial"/>
              <a:ea typeface="Arial"/>
              <a:cs typeface="Arial"/>
              <a:sym typeface="Arial"/>
            </a:endParaRPr>
          </a:p>
        </p:txBody>
      </p:sp>
      <p:pic>
        <p:nvPicPr>
          <p:cNvPr id="431" name="Google Shape;431;p9"/>
          <p:cNvPicPr preferRelativeResize="0"/>
          <p:nvPr/>
        </p:nvPicPr>
        <p:blipFill>
          <a:blip r:embed="rId7">
            <a:alphaModFix/>
          </a:blip>
          <a:stretch>
            <a:fillRect/>
          </a:stretch>
        </p:blipFill>
        <p:spPr>
          <a:xfrm>
            <a:off x="7980513" y="4421918"/>
            <a:ext cx="2761117" cy="2761117"/>
          </a:xfrm>
          <a:prstGeom prst="rect">
            <a:avLst/>
          </a:prstGeom>
          <a:noFill/>
          <a:ln>
            <a:noFill/>
          </a:ln>
        </p:spPr>
      </p:pic>
      <p:pic>
        <p:nvPicPr>
          <p:cNvPr id="432" name="Google Shape;432;p9"/>
          <p:cNvPicPr preferRelativeResize="0"/>
          <p:nvPr/>
        </p:nvPicPr>
        <p:blipFill>
          <a:blip r:embed="rId8">
            <a:alphaModFix/>
          </a:blip>
          <a:stretch>
            <a:fillRect/>
          </a:stretch>
        </p:blipFill>
        <p:spPr>
          <a:xfrm>
            <a:off x="1760364" y="6705525"/>
            <a:ext cx="3020950" cy="3020950"/>
          </a:xfrm>
          <a:prstGeom prst="rect">
            <a:avLst/>
          </a:prstGeom>
          <a:noFill/>
          <a:ln>
            <a:noFill/>
          </a:ln>
        </p:spPr>
      </p:pic>
      <p:pic>
        <p:nvPicPr>
          <p:cNvPr id="433" name="Google Shape;433;p9"/>
          <p:cNvPicPr preferRelativeResize="0"/>
          <p:nvPr/>
        </p:nvPicPr>
        <p:blipFill>
          <a:blip r:embed="rId9">
            <a:alphaModFix/>
          </a:blip>
          <a:stretch>
            <a:fillRect/>
          </a:stretch>
        </p:blipFill>
        <p:spPr>
          <a:xfrm>
            <a:off x="525389" y="2029513"/>
            <a:ext cx="2585439" cy="314428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37" name="Shape 437"/>
        <p:cNvGrpSpPr/>
        <p:nvPr/>
      </p:nvGrpSpPr>
      <p:grpSpPr>
        <a:xfrm>
          <a:off x="0" y="0"/>
          <a:ext cx="0" cy="0"/>
          <a:chOff x="0" y="0"/>
          <a:chExt cx="0" cy="0"/>
        </a:xfrm>
      </p:grpSpPr>
      <p:sp>
        <p:nvSpPr>
          <p:cNvPr id="438" name="Google Shape;438;p18"/>
          <p:cNvSpPr/>
          <p:nvPr/>
        </p:nvSpPr>
        <p:spPr>
          <a:xfrm>
            <a:off x="0" y="-66534"/>
            <a:ext cx="18288000" cy="10433685"/>
          </a:xfrm>
          <a:custGeom>
            <a:rect b="b" l="l" r="r" t="t"/>
            <a:pathLst>
              <a:path extrusionOk="0" h="10433685" w="18288000">
                <a:moveTo>
                  <a:pt x="0" y="0"/>
                </a:moveTo>
                <a:lnTo>
                  <a:pt x="18288000" y="0"/>
                </a:lnTo>
                <a:lnTo>
                  <a:pt x="18288000" y="10433685"/>
                </a:lnTo>
                <a:lnTo>
                  <a:pt x="0" y="10433685"/>
                </a:lnTo>
                <a:lnTo>
                  <a:pt x="0" y="0"/>
                </a:lnTo>
                <a:close/>
              </a:path>
            </a:pathLst>
          </a:custGeom>
          <a:blipFill rotWithShape="1">
            <a:blip r:embed="rId3">
              <a:alphaModFix/>
            </a:blip>
            <a:stretch>
              <a:fillRect b="-36763" l="0" r="0" t="-38500"/>
            </a:stretch>
          </a:blipFill>
          <a:ln>
            <a:noFill/>
          </a:ln>
        </p:spPr>
      </p:sp>
      <p:sp>
        <p:nvSpPr>
          <p:cNvPr id="439" name="Google Shape;439;p18"/>
          <p:cNvSpPr/>
          <p:nvPr/>
        </p:nvSpPr>
        <p:spPr>
          <a:xfrm>
            <a:off x="850862" y="737738"/>
            <a:ext cx="11139898" cy="8229600"/>
          </a:xfrm>
          <a:custGeom>
            <a:rect b="b" l="l" r="r" t="t"/>
            <a:pathLst>
              <a:path extrusionOk="0" h="8229600" w="11139898">
                <a:moveTo>
                  <a:pt x="0" y="0"/>
                </a:moveTo>
                <a:lnTo>
                  <a:pt x="11139899" y="0"/>
                </a:lnTo>
                <a:lnTo>
                  <a:pt x="11139899" y="8229600"/>
                </a:lnTo>
                <a:lnTo>
                  <a:pt x="0" y="8229600"/>
                </a:lnTo>
                <a:lnTo>
                  <a:pt x="0" y="0"/>
                </a:lnTo>
                <a:close/>
              </a:path>
            </a:pathLst>
          </a:custGeom>
          <a:blipFill rotWithShape="1">
            <a:blip r:embed="rId4">
              <a:alphaModFix/>
            </a:blip>
            <a:stretch>
              <a:fillRect b="0" l="0" r="0" t="0"/>
            </a:stretch>
          </a:blipFill>
          <a:ln>
            <a:noFill/>
          </a:ln>
        </p:spPr>
      </p:sp>
      <p:sp>
        <p:nvSpPr>
          <p:cNvPr id="440" name="Google Shape;440;p18"/>
          <p:cNvSpPr txBox="1"/>
          <p:nvPr/>
        </p:nvSpPr>
        <p:spPr>
          <a:xfrm>
            <a:off x="3486605" y="3643777"/>
            <a:ext cx="10829854" cy="13811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9000"/>
              <a:buFont typeface="Arial"/>
              <a:buNone/>
            </a:pPr>
            <a:r>
              <a:rPr b="0" i="0" lang="en-US" sz="9000" u="none" cap="none" strike="noStrike">
                <a:solidFill>
                  <a:srgbClr val="FFFFFF"/>
                </a:solidFill>
                <a:latin typeface="Dela Gothic One"/>
                <a:ea typeface="Dela Gothic One"/>
                <a:cs typeface="Dela Gothic One"/>
                <a:sym typeface="Dela Gothic One"/>
              </a:rPr>
              <a:t>THANK YOU!</a:t>
            </a:r>
            <a:endParaRPr b="0" i="0" sz="1400" u="none" cap="none" strike="noStrike">
              <a:solidFill>
                <a:srgbClr val="000000"/>
              </a:solidFill>
              <a:latin typeface="Arial"/>
              <a:ea typeface="Arial"/>
              <a:cs typeface="Arial"/>
              <a:sym typeface="Arial"/>
            </a:endParaRPr>
          </a:p>
        </p:txBody>
      </p:sp>
      <p:sp>
        <p:nvSpPr>
          <p:cNvPr id="441" name="Google Shape;441;p18"/>
          <p:cNvSpPr txBox="1"/>
          <p:nvPr/>
        </p:nvSpPr>
        <p:spPr>
          <a:xfrm>
            <a:off x="5679571" y="5414392"/>
            <a:ext cx="6880500" cy="3231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2100"/>
              <a:buFont typeface="Arial"/>
              <a:buNone/>
            </a:pPr>
            <a:r>
              <a:rPr lang="en-US" sz="2100">
                <a:solidFill>
                  <a:srgbClr val="FFFFFF"/>
                </a:solidFill>
                <a:latin typeface="Montserrat"/>
                <a:ea typeface="Montserrat"/>
                <a:cs typeface="Montserrat"/>
                <a:sym typeface="Montserrat"/>
              </a:rPr>
              <a:t>Do you have any questions for us?</a:t>
            </a:r>
            <a:endParaRPr b="0" i="0" sz="1400" u="none" cap="none" strike="noStrike">
              <a:solidFill>
                <a:srgbClr val="000000"/>
              </a:solidFill>
              <a:latin typeface="Arial"/>
              <a:ea typeface="Arial"/>
              <a:cs typeface="Arial"/>
              <a:sym typeface="Arial"/>
            </a:endParaRPr>
          </a:p>
        </p:txBody>
      </p:sp>
      <p:sp>
        <p:nvSpPr>
          <p:cNvPr id="442" name="Google Shape;442;p18"/>
          <p:cNvSpPr/>
          <p:nvPr/>
        </p:nvSpPr>
        <p:spPr>
          <a:xfrm>
            <a:off x="14366045" y="8035900"/>
            <a:ext cx="5786510" cy="1222400"/>
          </a:xfrm>
          <a:custGeom>
            <a:rect b="b" l="l" r="r" t="t"/>
            <a:pathLst>
              <a:path extrusionOk="0" h="1222400" w="5786510">
                <a:moveTo>
                  <a:pt x="0" y="0"/>
                </a:moveTo>
                <a:lnTo>
                  <a:pt x="5786510" y="0"/>
                </a:lnTo>
                <a:lnTo>
                  <a:pt x="5786510" y="1222400"/>
                </a:lnTo>
                <a:lnTo>
                  <a:pt x="0" y="1222400"/>
                </a:lnTo>
                <a:lnTo>
                  <a:pt x="0" y="0"/>
                </a:lnTo>
                <a:close/>
              </a:path>
            </a:pathLst>
          </a:custGeom>
          <a:blipFill rotWithShape="1">
            <a:blip r:embed="rId5">
              <a:alphaModFix/>
            </a:blip>
            <a:stretch>
              <a:fillRect b="0" l="0" r="0" t="0"/>
            </a:stretch>
          </a:blipFill>
          <a:ln>
            <a:noFill/>
          </a:ln>
        </p:spPr>
      </p:sp>
      <p:sp>
        <p:nvSpPr>
          <p:cNvPr id="443" name="Google Shape;443;p18"/>
          <p:cNvSpPr/>
          <p:nvPr/>
        </p:nvSpPr>
        <p:spPr>
          <a:xfrm>
            <a:off x="13321623" y="8399033"/>
            <a:ext cx="5786510" cy="1222400"/>
          </a:xfrm>
          <a:custGeom>
            <a:rect b="b" l="l" r="r" t="t"/>
            <a:pathLst>
              <a:path extrusionOk="0" h="1222400" w="5786510">
                <a:moveTo>
                  <a:pt x="0" y="0"/>
                </a:moveTo>
                <a:lnTo>
                  <a:pt x="5786510" y="0"/>
                </a:lnTo>
                <a:lnTo>
                  <a:pt x="5786510" y="1222400"/>
                </a:lnTo>
                <a:lnTo>
                  <a:pt x="0" y="1222400"/>
                </a:lnTo>
                <a:lnTo>
                  <a:pt x="0" y="0"/>
                </a:lnTo>
                <a:close/>
              </a:path>
            </a:pathLst>
          </a:custGeom>
          <a:blipFill rotWithShape="1">
            <a:blip r:embed="rId5">
              <a:alphaModFix/>
            </a:blip>
            <a:stretch>
              <a:fillRect b="0" l="0" r="0" t="0"/>
            </a:stretch>
          </a:blipFill>
          <a:ln>
            <a:noFill/>
          </a:ln>
        </p:spPr>
      </p:sp>
      <p:sp>
        <p:nvSpPr>
          <p:cNvPr id="444" name="Google Shape;444;p18"/>
          <p:cNvSpPr/>
          <p:nvPr/>
        </p:nvSpPr>
        <p:spPr>
          <a:xfrm>
            <a:off x="8351015" y="-299219"/>
            <a:ext cx="5786510" cy="1222400"/>
          </a:xfrm>
          <a:custGeom>
            <a:rect b="b" l="l" r="r" t="t"/>
            <a:pathLst>
              <a:path extrusionOk="0" h="1222400" w="5786510">
                <a:moveTo>
                  <a:pt x="0" y="0"/>
                </a:moveTo>
                <a:lnTo>
                  <a:pt x="5786510" y="0"/>
                </a:lnTo>
                <a:lnTo>
                  <a:pt x="5786510" y="1222400"/>
                </a:lnTo>
                <a:lnTo>
                  <a:pt x="0" y="1222400"/>
                </a:lnTo>
                <a:lnTo>
                  <a:pt x="0" y="0"/>
                </a:lnTo>
                <a:close/>
              </a:path>
            </a:pathLst>
          </a:custGeom>
          <a:blipFill rotWithShape="1">
            <a:blip r:embed="rId5">
              <a:alphaModFix/>
            </a:blip>
            <a:stretch>
              <a:fillRect b="0" l="0" r="0" t="0"/>
            </a:stretch>
          </a:blipFill>
          <a:ln>
            <a:noFill/>
          </a:ln>
        </p:spPr>
      </p:sp>
      <p:sp>
        <p:nvSpPr>
          <p:cNvPr id="445" name="Google Shape;445;p18"/>
          <p:cNvSpPr/>
          <p:nvPr/>
        </p:nvSpPr>
        <p:spPr>
          <a:xfrm>
            <a:off x="1007043" y="8234867"/>
            <a:ext cx="6324586" cy="1023433"/>
          </a:xfrm>
          <a:custGeom>
            <a:rect b="b" l="l" r="r" t="t"/>
            <a:pathLst>
              <a:path extrusionOk="0" h="1023433" w="6324586">
                <a:moveTo>
                  <a:pt x="0" y="0"/>
                </a:moveTo>
                <a:lnTo>
                  <a:pt x="6324586" y="0"/>
                </a:lnTo>
                <a:lnTo>
                  <a:pt x="6324586" y="1023433"/>
                </a:lnTo>
                <a:lnTo>
                  <a:pt x="0" y="1023433"/>
                </a:lnTo>
                <a:lnTo>
                  <a:pt x="0" y="0"/>
                </a:lnTo>
                <a:close/>
              </a:path>
            </a:pathLst>
          </a:custGeom>
          <a:blipFill rotWithShape="1">
            <a:blip r:embed="rId6">
              <a:alphaModFix/>
            </a:blip>
            <a:stretch>
              <a:fillRect b="0" l="0" r="0" t="0"/>
            </a:stretch>
          </a:blipFill>
          <a:ln>
            <a:noFill/>
          </a:ln>
        </p:spPr>
      </p:sp>
      <p:sp>
        <p:nvSpPr>
          <p:cNvPr id="446" name="Google Shape;446;p18"/>
          <p:cNvSpPr/>
          <p:nvPr/>
        </p:nvSpPr>
        <p:spPr>
          <a:xfrm>
            <a:off x="-1995898" y="7723150"/>
            <a:ext cx="6324586" cy="1023433"/>
          </a:xfrm>
          <a:custGeom>
            <a:rect b="b" l="l" r="r" t="t"/>
            <a:pathLst>
              <a:path extrusionOk="0" h="1023433" w="6324586">
                <a:moveTo>
                  <a:pt x="0" y="0"/>
                </a:moveTo>
                <a:lnTo>
                  <a:pt x="6324586" y="0"/>
                </a:lnTo>
                <a:lnTo>
                  <a:pt x="6324586" y="1023433"/>
                </a:lnTo>
                <a:lnTo>
                  <a:pt x="0" y="1023433"/>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6" name="Shape 116"/>
        <p:cNvGrpSpPr/>
        <p:nvPr/>
      </p:nvGrpSpPr>
      <p:grpSpPr>
        <a:xfrm>
          <a:off x="0" y="0"/>
          <a:ext cx="0" cy="0"/>
          <a:chOff x="0" y="0"/>
          <a:chExt cx="0" cy="0"/>
        </a:xfrm>
      </p:grpSpPr>
      <p:sp>
        <p:nvSpPr>
          <p:cNvPr id="117" name="Google Shape;117;g31734242031_0_7"/>
          <p:cNvSpPr txBox="1"/>
          <p:nvPr>
            <p:ph type="title"/>
          </p:nvPr>
        </p:nvSpPr>
        <p:spPr>
          <a:xfrm>
            <a:off x="3713400" y="4572000"/>
            <a:ext cx="10861200" cy="11430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Your Turn to Share!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21" name="Shape 121"/>
        <p:cNvGrpSpPr/>
        <p:nvPr/>
      </p:nvGrpSpPr>
      <p:grpSpPr>
        <a:xfrm>
          <a:off x="0" y="0"/>
          <a:ext cx="0" cy="0"/>
          <a:chOff x="0" y="0"/>
          <a:chExt cx="0" cy="0"/>
        </a:xfrm>
      </p:grpSpPr>
      <p:sp>
        <p:nvSpPr>
          <p:cNvPr id="122" name="Google Shape;122;p2"/>
          <p:cNvSpPr/>
          <p:nvPr/>
        </p:nvSpPr>
        <p:spPr>
          <a:xfrm>
            <a:off x="111563" y="3022523"/>
            <a:ext cx="5786510" cy="1222400"/>
          </a:xfrm>
          <a:custGeom>
            <a:rect b="b" l="l" r="r" t="t"/>
            <a:pathLst>
              <a:path extrusionOk="0" h="1222400" w="5786510">
                <a:moveTo>
                  <a:pt x="0" y="0"/>
                </a:moveTo>
                <a:lnTo>
                  <a:pt x="5786510" y="0"/>
                </a:lnTo>
                <a:lnTo>
                  <a:pt x="5786510" y="1222400"/>
                </a:lnTo>
                <a:lnTo>
                  <a:pt x="0" y="1222400"/>
                </a:lnTo>
                <a:lnTo>
                  <a:pt x="0" y="0"/>
                </a:lnTo>
                <a:close/>
              </a:path>
            </a:pathLst>
          </a:custGeom>
          <a:blipFill rotWithShape="1">
            <a:blip r:embed="rId3">
              <a:alphaModFix/>
            </a:blip>
            <a:stretch>
              <a:fillRect b="0" l="0" r="0" t="0"/>
            </a:stretch>
          </a:blipFill>
          <a:ln>
            <a:noFill/>
          </a:ln>
        </p:spPr>
      </p:sp>
      <p:sp>
        <p:nvSpPr>
          <p:cNvPr id="123" name="Google Shape;123;p2"/>
          <p:cNvSpPr/>
          <p:nvPr/>
        </p:nvSpPr>
        <p:spPr>
          <a:xfrm>
            <a:off x="-2539694" y="3295767"/>
            <a:ext cx="5786510" cy="936363"/>
          </a:xfrm>
          <a:custGeom>
            <a:rect b="b" l="l" r="r" t="t"/>
            <a:pathLst>
              <a:path extrusionOk="0" h="936363" w="5786510">
                <a:moveTo>
                  <a:pt x="0" y="0"/>
                </a:moveTo>
                <a:lnTo>
                  <a:pt x="5786510" y="0"/>
                </a:lnTo>
                <a:lnTo>
                  <a:pt x="5786510" y="936363"/>
                </a:lnTo>
                <a:lnTo>
                  <a:pt x="0" y="936363"/>
                </a:lnTo>
                <a:lnTo>
                  <a:pt x="0" y="0"/>
                </a:lnTo>
                <a:close/>
              </a:path>
            </a:pathLst>
          </a:custGeom>
          <a:blipFill rotWithShape="1">
            <a:blip r:embed="rId4">
              <a:alphaModFix/>
            </a:blip>
            <a:stretch>
              <a:fillRect b="0" l="0" r="0" t="0"/>
            </a:stretch>
          </a:blipFill>
          <a:ln>
            <a:noFill/>
          </a:ln>
        </p:spPr>
      </p:sp>
      <p:sp>
        <p:nvSpPr>
          <p:cNvPr id="124" name="Google Shape;124;p2"/>
          <p:cNvSpPr/>
          <p:nvPr/>
        </p:nvSpPr>
        <p:spPr>
          <a:xfrm>
            <a:off x="13625125" y="8450724"/>
            <a:ext cx="5786510" cy="1222400"/>
          </a:xfrm>
          <a:custGeom>
            <a:rect b="b" l="l" r="r" t="t"/>
            <a:pathLst>
              <a:path extrusionOk="0" h="1222400" w="5786510">
                <a:moveTo>
                  <a:pt x="0" y="0"/>
                </a:moveTo>
                <a:lnTo>
                  <a:pt x="5786510" y="0"/>
                </a:lnTo>
                <a:lnTo>
                  <a:pt x="5786510" y="1222400"/>
                </a:lnTo>
                <a:lnTo>
                  <a:pt x="0" y="1222400"/>
                </a:lnTo>
                <a:lnTo>
                  <a:pt x="0" y="0"/>
                </a:lnTo>
                <a:close/>
              </a:path>
            </a:pathLst>
          </a:custGeom>
          <a:blipFill rotWithShape="1">
            <a:blip r:embed="rId3">
              <a:alphaModFix/>
            </a:blip>
            <a:stretch>
              <a:fillRect b="0" l="0" r="0" t="0"/>
            </a:stretch>
          </a:blipFill>
          <a:ln>
            <a:noFill/>
          </a:ln>
        </p:spPr>
      </p:sp>
      <p:sp>
        <p:nvSpPr>
          <p:cNvPr id="125" name="Google Shape;125;p2"/>
          <p:cNvSpPr/>
          <p:nvPr/>
        </p:nvSpPr>
        <p:spPr>
          <a:xfrm>
            <a:off x="10973868" y="8723967"/>
            <a:ext cx="5786510" cy="936363"/>
          </a:xfrm>
          <a:custGeom>
            <a:rect b="b" l="l" r="r" t="t"/>
            <a:pathLst>
              <a:path extrusionOk="0" h="936363" w="5786510">
                <a:moveTo>
                  <a:pt x="0" y="0"/>
                </a:moveTo>
                <a:lnTo>
                  <a:pt x="5786510" y="0"/>
                </a:lnTo>
                <a:lnTo>
                  <a:pt x="5786510" y="936363"/>
                </a:lnTo>
                <a:lnTo>
                  <a:pt x="0" y="936363"/>
                </a:lnTo>
                <a:lnTo>
                  <a:pt x="0" y="0"/>
                </a:lnTo>
                <a:close/>
              </a:path>
            </a:pathLst>
          </a:custGeom>
          <a:blipFill rotWithShape="1">
            <a:blip r:embed="rId4">
              <a:alphaModFix/>
            </a:blip>
            <a:stretch>
              <a:fillRect b="0" l="0" r="0" t="0"/>
            </a:stretch>
          </a:blipFill>
          <a:ln>
            <a:noFill/>
          </a:ln>
        </p:spPr>
      </p:sp>
      <p:grpSp>
        <p:nvGrpSpPr>
          <p:cNvPr id="126" name="Google Shape;126;p2"/>
          <p:cNvGrpSpPr/>
          <p:nvPr/>
        </p:nvGrpSpPr>
        <p:grpSpPr>
          <a:xfrm>
            <a:off x="1730960" y="4232122"/>
            <a:ext cx="1682659" cy="1682659"/>
            <a:chOff x="0" y="0"/>
            <a:chExt cx="812800" cy="812800"/>
          </a:xfrm>
        </p:grpSpPr>
        <p:sp>
          <p:nvSpPr>
            <p:cNvPr id="127" name="Google Shape;127;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2"/>
            <p:cNvSpPr txBox="1"/>
            <p:nvPr/>
          </p:nvSpPr>
          <p:spPr>
            <a:xfrm>
              <a:off x="76200" y="85725"/>
              <a:ext cx="660400" cy="650875"/>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Clr>
                  <a:srgbClr val="000000"/>
                </a:buClr>
                <a:buSzPts val="3200"/>
                <a:buFont typeface="Arial"/>
                <a:buNone/>
              </a:pPr>
              <a:r>
                <a:rPr b="0" i="0" lang="en-US" sz="3200" u="none" cap="none" strike="noStrike">
                  <a:solidFill>
                    <a:srgbClr val="FFFFFF"/>
                  </a:solidFill>
                  <a:latin typeface="Dela Gothic One"/>
                  <a:ea typeface="Dela Gothic One"/>
                  <a:cs typeface="Dela Gothic One"/>
                  <a:sym typeface="Dela Gothic One"/>
                </a:rPr>
                <a:t>01.</a:t>
              </a:r>
              <a:endParaRPr b="0" i="0" sz="1400" u="none" cap="none" strike="noStrike">
                <a:solidFill>
                  <a:srgbClr val="000000"/>
                </a:solidFill>
                <a:latin typeface="Arial"/>
                <a:ea typeface="Arial"/>
                <a:cs typeface="Arial"/>
                <a:sym typeface="Arial"/>
              </a:endParaRPr>
            </a:p>
          </p:txBody>
        </p:sp>
      </p:grpSp>
      <p:grpSp>
        <p:nvGrpSpPr>
          <p:cNvPr id="129" name="Google Shape;129;p2"/>
          <p:cNvGrpSpPr/>
          <p:nvPr/>
        </p:nvGrpSpPr>
        <p:grpSpPr>
          <a:xfrm>
            <a:off x="5786501" y="4232122"/>
            <a:ext cx="1682659" cy="1682659"/>
            <a:chOff x="0" y="0"/>
            <a:chExt cx="812800" cy="812800"/>
          </a:xfrm>
        </p:grpSpPr>
        <p:sp>
          <p:nvSpPr>
            <p:cNvPr id="130" name="Google Shape;130;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
            <p:cNvSpPr txBox="1"/>
            <p:nvPr/>
          </p:nvSpPr>
          <p:spPr>
            <a:xfrm>
              <a:off x="76200" y="85725"/>
              <a:ext cx="660400" cy="650875"/>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Clr>
                  <a:srgbClr val="000000"/>
                </a:buClr>
                <a:buSzPts val="3200"/>
                <a:buFont typeface="Arial"/>
                <a:buNone/>
              </a:pPr>
              <a:r>
                <a:rPr b="0" i="0" lang="en-US" sz="3200" u="none" cap="none" strike="noStrike">
                  <a:solidFill>
                    <a:srgbClr val="FFFFFF"/>
                  </a:solidFill>
                  <a:latin typeface="Dela Gothic One"/>
                  <a:ea typeface="Dela Gothic One"/>
                  <a:cs typeface="Dela Gothic One"/>
                  <a:sym typeface="Dela Gothic One"/>
                </a:rPr>
                <a:t>02.</a:t>
              </a:r>
              <a:endParaRPr b="0" i="0" sz="1400" u="none" cap="none" strike="noStrike">
                <a:solidFill>
                  <a:srgbClr val="000000"/>
                </a:solidFill>
                <a:latin typeface="Arial"/>
                <a:ea typeface="Arial"/>
                <a:cs typeface="Arial"/>
                <a:sym typeface="Arial"/>
              </a:endParaRPr>
            </a:p>
          </p:txBody>
        </p:sp>
      </p:grpSp>
      <p:grpSp>
        <p:nvGrpSpPr>
          <p:cNvPr id="132" name="Google Shape;132;p2"/>
          <p:cNvGrpSpPr/>
          <p:nvPr/>
        </p:nvGrpSpPr>
        <p:grpSpPr>
          <a:xfrm>
            <a:off x="10086263" y="4232122"/>
            <a:ext cx="1682659" cy="1682659"/>
            <a:chOff x="0" y="0"/>
            <a:chExt cx="812800" cy="812800"/>
          </a:xfrm>
        </p:grpSpPr>
        <p:sp>
          <p:nvSpPr>
            <p:cNvPr id="133" name="Google Shape;133;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2"/>
            <p:cNvSpPr txBox="1"/>
            <p:nvPr/>
          </p:nvSpPr>
          <p:spPr>
            <a:xfrm>
              <a:off x="76200" y="85725"/>
              <a:ext cx="660400" cy="650875"/>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Clr>
                  <a:srgbClr val="000000"/>
                </a:buClr>
                <a:buSzPts val="3200"/>
                <a:buFont typeface="Arial"/>
                <a:buNone/>
              </a:pPr>
              <a:r>
                <a:rPr b="0" i="0" lang="en-US" sz="3200" u="none" cap="none" strike="noStrike">
                  <a:solidFill>
                    <a:srgbClr val="FFFFFF"/>
                  </a:solidFill>
                  <a:latin typeface="Dela Gothic One"/>
                  <a:ea typeface="Dela Gothic One"/>
                  <a:cs typeface="Dela Gothic One"/>
                  <a:sym typeface="Dela Gothic One"/>
                </a:rPr>
                <a:t>03.</a:t>
              </a:r>
              <a:endParaRPr b="0" i="0" sz="1400" u="none" cap="none" strike="noStrike">
                <a:solidFill>
                  <a:srgbClr val="000000"/>
                </a:solidFill>
                <a:latin typeface="Arial"/>
                <a:ea typeface="Arial"/>
                <a:cs typeface="Arial"/>
                <a:sym typeface="Arial"/>
              </a:endParaRPr>
            </a:p>
          </p:txBody>
        </p:sp>
      </p:grpSp>
      <p:sp>
        <p:nvSpPr>
          <p:cNvPr id="135" name="Google Shape;135;p2"/>
          <p:cNvSpPr txBox="1"/>
          <p:nvPr/>
        </p:nvSpPr>
        <p:spPr>
          <a:xfrm>
            <a:off x="4974813" y="6749362"/>
            <a:ext cx="3306000" cy="1083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3200"/>
              <a:buFont typeface="Arial"/>
              <a:buNone/>
            </a:pPr>
            <a:r>
              <a:rPr lang="en-US" sz="3200">
                <a:solidFill>
                  <a:srgbClr val="FFFFFF"/>
                </a:solidFill>
                <a:latin typeface="Dela Gothic One"/>
                <a:ea typeface="Dela Gothic One"/>
                <a:cs typeface="Dela Gothic One"/>
                <a:sym typeface="Dela Gothic One"/>
              </a:rPr>
              <a:t>Mystery</a:t>
            </a:r>
            <a:endParaRPr sz="3200">
              <a:solidFill>
                <a:srgbClr val="FFFFFF"/>
              </a:solidFill>
              <a:latin typeface="Dela Gothic One"/>
              <a:ea typeface="Dela Gothic One"/>
              <a:cs typeface="Dela Gothic One"/>
              <a:sym typeface="Dela Gothic One"/>
            </a:endParaRPr>
          </a:p>
          <a:p>
            <a:pPr indent="0" lvl="0" marL="0" marR="0" rtl="0" algn="ctr">
              <a:lnSpc>
                <a:spcPct val="120000"/>
              </a:lnSpc>
              <a:spcBef>
                <a:spcPts val="0"/>
              </a:spcBef>
              <a:spcAft>
                <a:spcPts val="0"/>
              </a:spcAft>
              <a:buClr>
                <a:srgbClr val="000000"/>
              </a:buClr>
              <a:buSzPts val="3200"/>
              <a:buFont typeface="Arial"/>
              <a:buNone/>
            </a:pPr>
            <a:r>
              <a:rPr lang="en-US" sz="3200">
                <a:solidFill>
                  <a:srgbClr val="FFFFFF"/>
                </a:solidFill>
                <a:latin typeface="Dela Gothic One"/>
                <a:ea typeface="Dela Gothic One"/>
                <a:cs typeface="Dela Gothic One"/>
                <a:sym typeface="Dela Gothic One"/>
              </a:rPr>
              <a:t>Game!</a:t>
            </a:r>
            <a:endParaRPr b="0" i="0" sz="1400" u="none" cap="none" strike="noStrike">
              <a:solidFill>
                <a:srgbClr val="000000"/>
              </a:solidFill>
              <a:latin typeface="Arial"/>
              <a:ea typeface="Arial"/>
              <a:cs typeface="Arial"/>
              <a:sym typeface="Arial"/>
            </a:endParaRPr>
          </a:p>
        </p:txBody>
      </p:sp>
      <p:sp>
        <p:nvSpPr>
          <p:cNvPr id="136" name="Google Shape;136;p2"/>
          <p:cNvSpPr txBox="1"/>
          <p:nvPr/>
        </p:nvSpPr>
        <p:spPr>
          <a:xfrm>
            <a:off x="919272" y="6749362"/>
            <a:ext cx="3306000" cy="1083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3200"/>
              <a:buFont typeface="Arial"/>
              <a:buNone/>
            </a:pPr>
            <a:r>
              <a:rPr lang="en-US" sz="3200">
                <a:solidFill>
                  <a:srgbClr val="FFFFFF"/>
                </a:solidFill>
                <a:latin typeface="Dela Gothic One"/>
                <a:ea typeface="Dela Gothic One"/>
                <a:cs typeface="Dela Gothic One"/>
                <a:sym typeface="Dela Gothic One"/>
              </a:rPr>
              <a:t>What is Privacy?</a:t>
            </a:r>
            <a:endParaRPr b="0" i="0" sz="1400" u="none" cap="none" strike="noStrike">
              <a:solidFill>
                <a:srgbClr val="000000"/>
              </a:solidFill>
              <a:latin typeface="Arial"/>
              <a:ea typeface="Arial"/>
              <a:cs typeface="Arial"/>
              <a:sym typeface="Arial"/>
            </a:endParaRPr>
          </a:p>
        </p:txBody>
      </p:sp>
      <p:sp>
        <p:nvSpPr>
          <p:cNvPr id="137" name="Google Shape;137;p2"/>
          <p:cNvSpPr txBox="1"/>
          <p:nvPr/>
        </p:nvSpPr>
        <p:spPr>
          <a:xfrm>
            <a:off x="9030375" y="6749362"/>
            <a:ext cx="3794400" cy="1083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3200"/>
              <a:buFont typeface="Arial"/>
              <a:buNone/>
            </a:pPr>
            <a:r>
              <a:rPr lang="en-US" sz="3200">
                <a:solidFill>
                  <a:srgbClr val="FFFFFF"/>
                </a:solidFill>
                <a:latin typeface="Dela Gothic One"/>
                <a:ea typeface="Dela Gothic One"/>
                <a:cs typeface="Dela Gothic One"/>
                <a:sym typeface="Dela Gothic One"/>
              </a:rPr>
              <a:t>Differential Privacy?</a:t>
            </a:r>
            <a:endParaRPr b="0" i="0" sz="1400" u="none" cap="none" strike="noStrike">
              <a:solidFill>
                <a:srgbClr val="000000"/>
              </a:solidFill>
              <a:latin typeface="Arial"/>
              <a:ea typeface="Arial"/>
              <a:cs typeface="Arial"/>
              <a:sym typeface="Arial"/>
            </a:endParaRPr>
          </a:p>
        </p:txBody>
      </p:sp>
      <p:sp>
        <p:nvSpPr>
          <p:cNvPr id="138" name="Google Shape;138;p2"/>
          <p:cNvSpPr txBox="1"/>
          <p:nvPr/>
        </p:nvSpPr>
        <p:spPr>
          <a:xfrm>
            <a:off x="890224" y="1326472"/>
            <a:ext cx="16507551" cy="109537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7200"/>
              <a:buFont typeface="Arial"/>
              <a:buNone/>
            </a:pPr>
            <a:r>
              <a:rPr b="0" i="0" lang="en-US" sz="7200" u="none" cap="none" strike="noStrike">
                <a:solidFill>
                  <a:srgbClr val="FFFFFF"/>
                </a:solidFill>
                <a:latin typeface="Dela Gothic One"/>
                <a:ea typeface="Dela Gothic One"/>
                <a:cs typeface="Dela Gothic One"/>
                <a:sym typeface="Dela Gothic One"/>
              </a:rPr>
              <a:t>TABLE OF CONTENTS</a:t>
            </a:r>
            <a:endParaRPr b="0" i="0" sz="1400" u="none" cap="none" strike="noStrike">
              <a:solidFill>
                <a:srgbClr val="000000"/>
              </a:solidFill>
              <a:latin typeface="Arial"/>
              <a:ea typeface="Arial"/>
              <a:cs typeface="Arial"/>
              <a:sym typeface="Arial"/>
            </a:endParaRPr>
          </a:p>
        </p:txBody>
      </p:sp>
      <p:sp>
        <p:nvSpPr>
          <p:cNvPr id="139" name="Google Shape;139;p2"/>
          <p:cNvSpPr/>
          <p:nvPr/>
        </p:nvSpPr>
        <p:spPr>
          <a:xfrm rot="8324806">
            <a:off x="14881552" y="-1385956"/>
            <a:ext cx="9048989" cy="5418082"/>
          </a:xfrm>
          <a:custGeom>
            <a:rect b="b" l="l" r="r" t="t"/>
            <a:pathLst>
              <a:path extrusionOk="0" h="5413060" w="9040602">
                <a:moveTo>
                  <a:pt x="0" y="0"/>
                </a:moveTo>
                <a:lnTo>
                  <a:pt x="9040602" y="0"/>
                </a:lnTo>
                <a:lnTo>
                  <a:pt x="9040602" y="5413061"/>
                </a:lnTo>
                <a:lnTo>
                  <a:pt x="0" y="5413061"/>
                </a:lnTo>
                <a:lnTo>
                  <a:pt x="0" y="0"/>
                </a:lnTo>
                <a:close/>
              </a:path>
            </a:pathLst>
          </a:custGeom>
          <a:blipFill rotWithShape="1">
            <a:blip r:embed="rId5">
              <a:alphaModFix/>
            </a:blip>
            <a:stretch>
              <a:fillRect b="0" l="0" r="0" t="0"/>
            </a:stretch>
          </a:blipFill>
          <a:ln>
            <a:noFill/>
          </a:ln>
        </p:spPr>
      </p:sp>
      <p:grpSp>
        <p:nvGrpSpPr>
          <p:cNvPr id="140" name="Google Shape;140;p2"/>
          <p:cNvGrpSpPr/>
          <p:nvPr/>
        </p:nvGrpSpPr>
        <p:grpSpPr>
          <a:xfrm>
            <a:off x="14630226" y="4232122"/>
            <a:ext cx="1682659" cy="1682659"/>
            <a:chOff x="0" y="0"/>
            <a:chExt cx="812800" cy="812800"/>
          </a:xfrm>
        </p:grpSpPr>
        <p:sp>
          <p:nvSpPr>
            <p:cNvPr id="141" name="Google Shape;141;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
            <p:cNvSpPr txBox="1"/>
            <p:nvPr/>
          </p:nvSpPr>
          <p:spPr>
            <a:xfrm>
              <a:off x="76200" y="85725"/>
              <a:ext cx="660300" cy="651000"/>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Clr>
                  <a:srgbClr val="000000"/>
                </a:buClr>
                <a:buSzPts val="3200"/>
                <a:buFont typeface="Arial"/>
                <a:buNone/>
              </a:pPr>
              <a:r>
                <a:rPr b="0" i="0" lang="en-US" sz="3200" u="none" cap="none" strike="noStrike">
                  <a:solidFill>
                    <a:srgbClr val="FFFFFF"/>
                  </a:solidFill>
                  <a:latin typeface="Dela Gothic One"/>
                  <a:ea typeface="Dela Gothic One"/>
                  <a:cs typeface="Dela Gothic One"/>
                  <a:sym typeface="Dela Gothic One"/>
                </a:rPr>
                <a:t>0</a:t>
              </a:r>
              <a:r>
                <a:rPr lang="en-US" sz="3200">
                  <a:solidFill>
                    <a:srgbClr val="FFFFFF"/>
                  </a:solidFill>
                  <a:latin typeface="Dela Gothic One"/>
                  <a:ea typeface="Dela Gothic One"/>
                  <a:cs typeface="Dela Gothic One"/>
                  <a:sym typeface="Dela Gothic One"/>
                </a:rPr>
                <a:t>4</a:t>
              </a:r>
              <a:r>
                <a:rPr b="0" i="0" lang="en-US" sz="3200" u="none" cap="none" strike="noStrike">
                  <a:solidFill>
                    <a:srgbClr val="FFFFFF"/>
                  </a:solidFill>
                  <a:latin typeface="Dela Gothic One"/>
                  <a:ea typeface="Dela Gothic One"/>
                  <a:cs typeface="Dela Gothic One"/>
                  <a:sym typeface="Dela Gothic One"/>
                </a:rPr>
                <a:t>.</a:t>
              </a:r>
              <a:endParaRPr b="0" i="0" sz="1400" u="none" cap="none" strike="noStrike">
                <a:solidFill>
                  <a:srgbClr val="000000"/>
                </a:solidFill>
                <a:latin typeface="Arial"/>
                <a:ea typeface="Arial"/>
                <a:cs typeface="Arial"/>
                <a:sym typeface="Arial"/>
              </a:endParaRPr>
            </a:p>
          </p:txBody>
        </p:sp>
      </p:grpSp>
      <p:sp>
        <p:nvSpPr>
          <p:cNvPr id="143" name="Google Shape;143;p2"/>
          <p:cNvSpPr txBox="1"/>
          <p:nvPr/>
        </p:nvSpPr>
        <p:spPr>
          <a:xfrm>
            <a:off x="13574337" y="6749362"/>
            <a:ext cx="3794400" cy="1083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3200"/>
              <a:buFont typeface="Arial"/>
              <a:buNone/>
            </a:pPr>
            <a:r>
              <a:rPr lang="en-US" sz="3200">
                <a:solidFill>
                  <a:srgbClr val="FFFFFF"/>
                </a:solidFill>
                <a:latin typeface="Dela Gothic One"/>
                <a:ea typeface="Dela Gothic One"/>
                <a:cs typeface="Dela Gothic One"/>
                <a:sym typeface="Dela Gothic One"/>
              </a:rPr>
              <a:t>P</a:t>
            </a:r>
            <a:r>
              <a:rPr lang="en-US" sz="3200">
                <a:solidFill>
                  <a:srgbClr val="FFFFFF"/>
                </a:solidFill>
                <a:latin typeface="Dela Gothic One"/>
                <a:ea typeface="Dela Gothic One"/>
                <a:cs typeface="Dela Gothic One"/>
                <a:sym typeface="Dela Gothic One"/>
              </a:rPr>
              <a:t>rotecting your secrets!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47" name="Shape 147"/>
        <p:cNvGrpSpPr/>
        <p:nvPr/>
      </p:nvGrpSpPr>
      <p:grpSpPr>
        <a:xfrm>
          <a:off x="0" y="0"/>
          <a:ext cx="0" cy="0"/>
          <a:chOff x="0" y="0"/>
          <a:chExt cx="0" cy="0"/>
        </a:xfrm>
      </p:grpSpPr>
      <p:sp>
        <p:nvSpPr>
          <p:cNvPr id="148" name="Google Shape;148;p3"/>
          <p:cNvSpPr/>
          <p:nvPr/>
        </p:nvSpPr>
        <p:spPr>
          <a:xfrm>
            <a:off x="0" y="31428"/>
            <a:ext cx="18288000" cy="10224135"/>
          </a:xfrm>
          <a:custGeom>
            <a:rect b="b" l="l" r="r" t="t"/>
            <a:pathLst>
              <a:path extrusionOk="0" h="10224135" w="18288000">
                <a:moveTo>
                  <a:pt x="0" y="0"/>
                </a:moveTo>
                <a:lnTo>
                  <a:pt x="18288000" y="0"/>
                </a:lnTo>
                <a:lnTo>
                  <a:pt x="18288000" y="10224135"/>
                </a:lnTo>
                <a:lnTo>
                  <a:pt x="0" y="10224135"/>
                </a:lnTo>
                <a:lnTo>
                  <a:pt x="0" y="0"/>
                </a:lnTo>
                <a:close/>
              </a:path>
            </a:pathLst>
          </a:custGeom>
          <a:blipFill rotWithShape="1">
            <a:blip r:embed="rId3">
              <a:alphaModFix/>
            </a:blip>
            <a:stretch>
              <a:fillRect b="-39568" l="0" r="0" t="-39289"/>
            </a:stretch>
          </a:blipFill>
          <a:ln>
            <a:noFill/>
          </a:ln>
        </p:spPr>
      </p:sp>
      <p:sp>
        <p:nvSpPr>
          <p:cNvPr id="149" name="Google Shape;149;p3"/>
          <p:cNvSpPr/>
          <p:nvPr/>
        </p:nvSpPr>
        <p:spPr>
          <a:xfrm>
            <a:off x="-1995898" y="1270635"/>
            <a:ext cx="11139898" cy="8229600"/>
          </a:xfrm>
          <a:custGeom>
            <a:rect b="b" l="l" r="r" t="t"/>
            <a:pathLst>
              <a:path extrusionOk="0" h="8229600" w="11139898">
                <a:moveTo>
                  <a:pt x="0" y="0"/>
                </a:moveTo>
                <a:lnTo>
                  <a:pt x="11139898" y="0"/>
                </a:lnTo>
                <a:lnTo>
                  <a:pt x="11139898" y="8229600"/>
                </a:lnTo>
                <a:lnTo>
                  <a:pt x="0" y="8229600"/>
                </a:lnTo>
                <a:lnTo>
                  <a:pt x="0" y="0"/>
                </a:lnTo>
                <a:close/>
              </a:path>
            </a:pathLst>
          </a:custGeom>
          <a:blipFill rotWithShape="1">
            <a:blip r:embed="rId4">
              <a:alphaModFix/>
            </a:blip>
            <a:stretch>
              <a:fillRect b="0" l="0" r="0" t="0"/>
            </a:stretch>
          </a:blipFill>
          <a:ln>
            <a:noFill/>
          </a:ln>
        </p:spPr>
      </p:sp>
      <p:sp>
        <p:nvSpPr>
          <p:cNvPr id="150" name="Google Shape;150;p3"/>
          <p:cNvSpPr txBox="1"/>
          <p:nvPr/>
        </p:nvSpPr>
        <p:spPr>
          <a:xfrm>
            <a:off x="5408230" y="4048125"/>
            <a:ext cx="10528800" cy="1108200"/>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Clr>
                <a:srgbClr val="000000"/>
              </a:buClr>
              <a:buSzPts val="7200"/>
              <a:buFont typeface="Arial"/>
              <a:buNone/>
            </a:pPr>
            <a:r>
              <a:rPr lang="en-US" sz="7200">
                <a:solidFill>
                  <a:srgbClr val="FFFFFF"/>
                </a:solidFill>
                <a:latin typeface="Dela Gothic One"/>
                <a:ea typeface="Dela Gothic One"/>
                <a:cs typeface="Dela Gothic One"/>
                <a:sym typeface="Dela Gothic One"/>
              </a:rPr>
              <a:t>What is Privacy?</a:t>
            </a:r>
            <a:endParaRPr b="0" i="0" sz="1400" u="none" cap="none" strike="noStrike">
              <a:solidFill>
                <a:srgbClr val="000000"/>
              </a:solidFill>
              <a:latin typeface="Arial"/>
              <a:ea typeface="Arial"/>
              <a:cs typeface="Arial"/>
              <a:sym typeface="Arial"/>
            </a:endParaRPr>
          </a:p>
        </p:txBody>
      </p:sp>
      <p:sp>
        <p:nvSpPr>
          <p:cNvPr id="151" name="Google Shape;151;p3"/>
          <p:cNvSpPr txBox="1"/>
          <p:nvPr/>
        </p:nvSpPr>
        <p:spPr>
          <a:xfrm>
            <a:off x="16152991" y="309731"/>
            <a:ext cx="1804789" cy="211667"/>
          </a:xfrm>
          <a:prstGeom prst="rect">
            <a:avLst/>
          </a:prstGeom>
          <a:noFill/>
          <a:ln>
            <a:noFill/>
          </a:ln>
        </p:spPr>
        <p:txBody>
          <a:bodyPr anchorCtr="0" anchor="t" bIns="0" lIns="0" spcFirstLastPara="1" rIns="0" wrap="square" tIns="0">
            <a:spAutoFit/>
          </a:bodyPr>
          <a:lstStyle/>
          <a:p>
            <a:pPr indent="0" lvl="0" marL="0" marR="0" rtl="0" algn="ctr">
              <a:lnSpc>
                <a:spcPct val="119972"/>
              </a:lnSpc>
              <a:spcBef>
                <a:spcPts val="0"/>
              </a:spcBef>
              <a:spcAft>
                <a:spcPts val="0"/>
              </a:spcAft>
              <a:buClr>
                <a:srgbClr val="000000"/>
              </a:buClr>
              <a:buSzPts val="1457"/>
              <a:buFont typeface="Arial"/>
              <a:buNone/>
            </a:pPr>
            <a:r>
              <a:rPr b="0" i="0" lang="en-US" sz="1457" u="none" cap="none" strike="noStrike">
                <a:solidFill>
                  <a:srgbClr val="C85103"/>
                </a:solidFill>
                <a:latin typeface="Arial"/>
                <a:ea typeface="Arial"/>
                <a:cs typeface="Arial"/>
                <a:sym typeface="Arial"/>
              </a:rPr>
              <a:t>MANDATORY PAGE</a:t>
            </a:r>
            <a:endParaRPr b="0" i="0" sz="1400" u="none" cap="none" strike="noStrike">
              <a:solidFill>
                <a:srgbClr val="000000"/>
              </a:solidFill>
              <a:latin typeface="Arial"/>
              <a:ea typeface="Arial"/>
              <a:cs typeface="Arial"/>
              <a:sym typeface="Arial"/>
            </a:endParaRPr>
          </a:p>
        </p:txBody>
      </p:sp>
      <p:sp>
        <p:nvSpPr>
          <p:cNvPr id="152" name="Google Shape;152;p3"/>
          <p:cNvSpPr/>
          <p:nvPr/>
        </p:nvSpPr>
        <p:spPr>
          <a:xfrm rot="-839890">
            <a:off x="14179449" y="-3304819"/>
            <a:ext cx="9201686" cy="10240788"/>
          </a:xfrm>
          <a:custGeom>
            <a:rect b="b" l="l" r="r" t="t"/>
            <a:pathLst>
              <a:path extrusionOk="0" h="10240788" w="9201686">
                <a:moveTo>
                  <a:pt x="0" y="0"/>
                </a:moveTo>
                <a:lnTo>
                  <a:pt x="9201686" y="0"/>
                </a:lnTo>
                <a:lnTo>
                  <a:pt x="9201686" y="10240788"/>
                </a:lnTo>
                <a:lnTo>
                  <a:pt x="0" y="10240788"/>
                </a:lnTo>
                <a:lnTo>
                  <a:pt x="0" y="0"/>
                </a:lnTo>
                <a:close/>
              </a:path>
            </a:pathLst>
          </a:custGeom>
          <a:blipFill rotWithShape="1">
            <a:blip r:embed="rId5">
              <a:alphaModFix/>
            </a:blip>
            <a:stretch>
              <a:fillRect b="-475" l="0" r="0" t="-477"/>
            </a:stretch>
          </a:blipFill>
          <a:ln>
            <a:noFill/>
          </a:ln>
        </p:spPr>
      </p:sp>
      <p:sp>
        <p:nvSpPr>
          <p:cNvPr id="153" name="Google Shape;153;p3"/>
          <p:cNvSpPr/>
          <p:nvPr/>
        </p:nvSpPr>
        <p:spPr>
          <a:xfrm>
            <a:off x="12772363" y="415564"/>
            <a:ext cx="5786510" cy="1222400"/>
          </a:xfrm>
          <a:custGeom>
            <a:rect b="b" l="l" r="r" t="t"/>
            <a:pathLst>
              <a:path extrusionOk="0" h="1222400" w="5786510">
                <a:moveTo>
                  <a:pt x="0" y="0"/>
                </a:moveTo>
                <a:lnTo>
                  <a:pt x="5786510" y="0"/>
                </a:lnTo>
                <a:lnTo>
                  <a:pt x="5786510" y="1222400"/>
                </a:lnTo>
                <a:lnTo>
                  <a:pt x="0" y="1222400"/>
                </a:lnTo>
                <a:lnTo>
                  <a:pt x="0" y="0"/>
                </a:lnTo>
                <a:close/>
              </a:path>
            </a:pathLst>
          </a:custGeom>
          <a:blipFill rotWithShape="1">
            <a:blip r:embed="rId6">
              <a:alphaModFix/>
            </a:blip>
            <a:stretch>
              <a:fillRect b="0" l="0" r="0" t="0"/>
            </a:stretch>
          </a:blipFill>
          <a:ln>
            <a:noFill/>
          </a:ln>
        </p:spPr>
      </p:sp>
      <p:sp>
        <p:nvSpPr>
          <p:cNvPr id="154" name="Google Shape;154;p3"/>
          <p:cNvSpPr/>
          <p:nvPr/>
        </p:nvSpPr>
        <p:spPr>
          <a:xfrm>
            <a:off x="2706255" y="4279487"/>
            <a:ext cx="4861309" cy="2211895"/>
          </a:xfrm>
          <a:custGeom>
            <a:rect b="b" l="l" r="r" t="t"/>
            <a:pathLst>
              <a:path extrusionOk="0" h="2211895" w="4861309">
                <a:moveTo>
                  <a:pt x="0" y="0"/>
                </a:moveTo>
                <a:lnTo>
                  <a:pt x="4861309" y="0"/>
                </a:lnTo>
                <a:lnTo>
                  <a:pt x="4861309" y="2211896"/>
                </a:lnTo>
                <a:lnTo>
                  <a:pt x="0" y="2211896"/>
                </a:lnTo>
                <a:lnTo>
                  <a:pt x="0" y="0"/>
                </a:lnTo>
                <a:close/>
              </a:path>
            </a:pathLst>
          </a:custGeom>
          <a:blipFill rotWithShape="1">
            <a:blip r:embed="rId7">
              <a:alphaModFix/>
            </a:blip>
            <a:stretch>
              <a:fillRect b="0" l="0" r="0" t="0"/>
            </a:stretch>
          </a:blipFill>
          <a:ln>
            <a:noFill/>
          </a:ln>
        </p:spPr>
      </p:sp>
      <p:sp>
        <p:nvSpPr>
          <p:cNvPr id="155" name="Google Shape;155;p3"/>
          <p:cNvSpPr txBox="1"/>
          <p:nvPr/>
        </p:nvSpPr>
        <p:spPr>
          <a:xfrm>
            <a:off x="3450081" y="5053490"/>
            <a:ext cx="891294" cy="476250"/>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Clr>
                <a:srgbClr val="000000"/>
              </a:buClr>
              <a:buSzPts val="3200"/>
              <a:buFont typeface="Arial"/>
              <a:buNone/>
            </a:pPr>
            <a:r>
              <a:rPr b="0" i="0" lang="en-US" sz="3200" u="none" cap="none" strike="noStrike">
                <a:solidFill>
                  <a:srgbClr val="FFFFFF"/>
                </a:solidFill>
                <a:latin typeface="Dela Gothic One"/>
                <a:ea typeface="Dela Gothic One"/>
                <a:cs typeface="Dela Gothic One"/>
                <a:sym typeface="Dela Gothic One"/>
              </a:rPr>
              <a:t>01.</a:t>
            </a:r>
            <a:endParaRPr b="0" i="0" sz="1400" u="none" cap="none" strike="noStrike">
              <a:solidFill>
                <a:srgbClr val="000000"/>
              </a:solidFill>
              <a:latin typeface="Arial"/>
              <a:ea typeface="Arial"/>
              <a:cs typeface="Arial"/>
              <a:sym typeface="Arial"/>
            </a:endParaRPr>
          </a:p>
        </p:txBody>
      </p:sp>
      <p:sp>
        <p:nvSpPr>
          <p:cNvPr id="156" name="Google Shape;156;p3"/>
          <p:cNvSpPr/>
          <p:nvPr/>
        </p:nvSpPr>
        <p:spPr>
          <a:xfrm>
            <a:off x="13454184" y="1026764"/>
            <a:ext cx="5786510" cy="1222400"/>
          </a:xfrm>
          <a:custGeom>
            <a:rect b="b" l="l" r="r" t="t"/>
            <a:pathLst>
              <a:path extrusionOk="0" h="1222400" w="5786510">
                <a:moveTo>
                  <a:pt x="0" y="0"/>
                </a:moveTo>
                <a:lnTo>
                  <a:pt x="5786510" y="0"/>
                </a:lnTo>
                <a:lnTo>
                  <a:pt x="5786510" y="1222400"/>
                </a:lnTo>
                <a:lnTo>
                  <a:pt x="0" y="1222400"/>
                </a:lnTo>
                <a:lnTo>
                  <a:pt x="0" y="0"/>
                </a:lnTo>
                <a:close/>
              </a:path>
            </a:pathLst>
          </a:custGeom>
          <a:blipFill rotWithShape="1">
            <a:blip r:embed="rId6">
              <a:alphaModFix/>
            </a:blip>
            <a:stretch>
              <a:fillRect b="0" l="0" r="0" t="0"/>
            </a:stretch>
          </a:blipFill>
          <a:ln>
            <a:noFill/>
          </a:ln>
        </p:spPr>
      </p:sp>
      <p:sp>
        <p:nvSpPr>
          <p:cNvPr id="157" name="Google Shape;157;p3"/>
          <p:cNvSpPr/>
          <p:nvPr/>
        </p:nvSpPr>
        <p:spPr>
          <a:xfrm>
            <a:off x="1007043" y="8234867"/>
            <a:ext cx="6324586" cy="1023433"/>
          </a:xfrm>
          <a:custGeom>
            <a:rect b="b" l="l" r="r" t="t"/>
            <a:pathLst>
              <a:path extrusionOk="0" h="1023433" w="6324586">
                <a:moveTo>
                  <a:pt x="0" y="0"/>
                </a:moveTo>
                <a:lnTo>
                  <a:pt x="6324586" y="0"/>
                </a:lnTo>
                <a:lnTo>
                  <a:pt x="6324586" y="1023433"/>
                </a:lnTo>
                <a:lnTo>
                  <a:pt x="0" y="1023433"/>
                </a:lnTo>
                <a:lnTo>
                  <a:pt x="0" y="0"/>
                </a:lnTo>
                <a:close/>
              </a:path>
            </a:pathLst>
          </a:custGeom>
          <a:blipFill rotWithShape="1">
            <a:blip r:embed="rId8">
              <a:alphaModFix/>
            </a:blip>
            <a:stretch>
              <a:fillRect b="0" l="0" r="0" t="0"/>
            </a:stretch>
          </a:blipFill>
          <a:ln>
            <a:noFill/>
          </a:ln>
        </p:spPr>
      </p:sp>
      <p:sp>
        <p:nvSpPr>
          <p:cNvPr id="158" name="Google Shape;158;p3"/>
          <p:cNvSpPr/>
          <p:nvPr/>
        </p:nvSpPr>
        <p:spPr>
          <a:xfrm>
            <a:off x="-1995898" y="7723150"/>
            <a:ext cx="6324586" cy="1023433"/>
          </a:xfrm>
          <a:custGeom>
            <a:rect b="b" l="l" r="r" t="t"/>
            <a:pathLst>
              <a:path extrusionOk="0" h="1023433" w="6324586">
                <a:moveTo>
                  <a:pt x="0" y="0"/>
                </a:moveTo>
                <a:lnTo>
                  <a:pt x="6324586" y="0"/>
                </a:lnTo>
                <a:lnTo>
                  <a:pt x="6324586" y="1023433"/>
                </a:lnTo>
                <a:lnTo>
                  <a:pt x="0" y="1023433"/>
                </a:lnTo>
                <a:lnTo>
                  <a:pt x="0" y="0"/>
                </a:lnTo>
                <a:close/>
              </a:path>
            </a:pathLst>
          </a:custGeom>
          <a:blipFill rotWithShape="1">
            <a:blip r:embed="rId8">
              <a:alphaModFix/>
            </a:blip>
            <a:stretch>
              <a:fillRect b="0" l="0" r="0" t="0"/>
            </a:stretch>
          </a:blip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319de31b08e_0_5"/>
          <p:cNvSpPr txBox="1"/>
          <p:nvPr>
            <p:ph type="title"/>
          </p:nvPr>
        </p:nvSpPr>
        <p:spPr>
          <a:xfrm>
            <a:off x="1374800" y="787750"/>
            <a:ext cx="16629600" cy="11430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Keeping your personal information safe!</a:t>
            </a:r>
            <a:endParaRPr/>
          </a:p>
        </p:txBody>
      </p:sp>
      <p:sp>
        <p:nvSpPr>
          <p:cNvPr id="164" name="Google Shape;164;g319de31b08e_0_5"/>
          <p:cNvSpPr txBox="1"/>
          <p:nvPr>
            <p:ph idx="1" type="body"/>
          </p:nvPr>
        </p:nvSpPr>
        <p:spPr>
          <a:xfrm>
            <a:off x="1374800" y="2755350"/>
            <a:ext cx="8229600" cy="5306700"/>
          </a:xfrm>
          <a:prstGeom prst="rect">
            <a:avLst/>
          </a:prstGeom>
        </p:spPr>
        <p:txBody>
          <a:bodyPr anchorCtr="0" anchor="t" bIns="45700" lIns="91425" spcFirstLastPara="1" rIns="91425" wrap="square" tIns="45700">
            <a:normAutofit lnSpcReduction="10000"/>
          </a:bodyPr>
          <a:lstStyle/>
          <a:p>
            <a:pPr indent="0" lvl="0" marL="0" rtl="0" algn="l">
              <a:spcBef>
                <a:spcPts val="360"/>
              </a:spcBef>
              <a:spcAft>
                <a:spcPts val="0"/>
              </a:spcAft>
              <a:buNone/>
            </a:pPr>
            <a:r>
              <a:rPr lang="en-US"/>
              <a:t>Personal Information means things like:</a:t>
            </a:r>
            <a:endParaRPr/>
          </a:p>
          <a:p>
            <a:pPr indent="-342900" lvl="0" marL="457200" rtl="0" algn="l">
              <a:spcBef>
                <a:spcPts val="360"/>
              </a:spcBef>
              <a:spcAft>
                <a:spcPts val="0"/>
              </a:spcAft>
              <a:buSzPts val="1800"/>
              <a:buChar char="•"/>
            </a:pPr>
            <a:r>
              <a:rPr lang="en-US"/>
              <a:t>Your name, birthday, or address</a:t>
            </a:r>
            <a:endParaRPr/>
          </a:p>
          <a:p>
            <a:pPr indent="-342900" lvl="0" marL="457200" rtl="0" algn="l">
              <a:spcBef>
                <a:spcPts val="0"/>
              </a:spcBef>
              <a:spcAft>
                <a:spcPts val="0"/>
              </a:spcAft>
              <a:buSzPts val="1800"/>
              <a:buChar char="•"/>
            </a:pPr>
            <a:r>
              <a:rPr lang="en-US"/>
              <a:t>Your favorite games or activities</a:t>
            </a:r>
            <a:endParaRPr/>
          </a:p>
          <a:p>
            <a:pPr indent="-342900" lvl="0" marL="457200" rtl="0" algn="l">
              <a:spcBef>
                <a:spcPts val="0"/>
              </a:spcBef>
              <a:spcAft>
                <a:spcPts val="0"/>
              </a:spcAft>
              <a:buSzPts val="1800"/>
              <a:buChar char="•"/>
            </a:pPr>
            <a:r>
              <a:rPr lang="en-US"/>
              <a:t>Your passwords are secrets</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It is any information that can identify or reveal something about you.</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You wouldn’t want strangers to know all your secrets, right?</a:t>
            </a:r>
            <a:endParaRPr/>
          </a:p>
        </p:txBody>
      </p:sp>
      <p:pic>
        <p:nvPicPr>
          <p:cNvPr id="165" name="Google Shape;165;g319de31b08e_0_5"/>
          <p:cNvPicPr preferRelativeResize="0"/>
          <p:nvPr/>
        </p:nvPicPr>
        <p:blipFill>
          <a:blip r:embed="rId3">
            <a:alphaModFix/>
          </a:blip>
          <a:stretch>
            <a:fillRect/>
          </a:stretch>
        </p:blipFill>
        <p:spPr>
          <a:xfrm>
            <a:off x="10386700" y="2755350"/>
            <a:ext cx="7617700" cy="477629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319de31b08e_0_17"/>
          <p:cNvSpPr txBox="1"/>
          <p:nvPr>
            <p:ph type="title"/>
          </p:nvPr>
        </p:nvSpPr>
        <p:spPr>
          <a:xfrm>
            <a:off x="1374800" y="787750"/>
            <a:ext cx="16629600" cy="11430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Why is Privacy so Important?</a:t>
            </a:r>
            <a:endParaRPr/>
          </a:p>
        </p:txBody>
      </p:sp>
      <p:sp>
        <p:nvSpPr>
          <p:cNvPr id="171" name="Google Shape;171;g319de31b08e_0_17"/>
          <p:cNvSpPr txBox="1"/>
          <p:nvPr>
            <p:ph idx="1" type="body"/>
          </p:nvPr>
        </p:nvSpPr>
        <p:spPr>
          <a:xfrm>
            <a:off x="1258725" y="2561250"/>
            <a:ext cx="82296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US"/>
              <a:t>1. </a:t>
            </a:r>
            <a:r>
              <a:rPr lang="en-US"/>
              <a:t>Privacy helps you stay safe online and in real life!</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2. It gives you control over who can see your information. </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3. It protects you from bad people who might misuse your information.</a:t>
            </a:r>
            <a:endParaRPr/>
          </a:p>
        </p:txBody>
      </p:sp>
      <p:sp>
        <p:nvSpPr>
          <p:cNvPr id="172" name="Google Shape;172;g319de31b08e_0_17"/>
          <p:cNvSpPr txBox="1"/>
          <p:nvPr/>
        </p:nvSpPr>
        <p:spPr>
          <a:xfrm>
            <a:off x="1258725" y="7283300"/>
            <a:ext cx="7974300" cy="11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lt1"/>
                </a:solidFill>
                <a:latin typeface="Montserrat"/>
                <a:ea typeface="Montserrat"/>
                <a:cs typeface="Montserrat"/>
                <a:sym typeface="Montserrat"/>
              </a:rPr>
              <a:t>What would happen if everyone knew your secrets?</a:t>
            </a:r>
            <a:endParaRPr sz="3200">
              <a:solidFill>
                <a:schemeClr val="lt1"/>
              </a:solidFill>
              <a:latin typeface="Montserrat"/>
              <a:ea typeface="Montserrat"/>
              <a:cs typeface="Montserrat"/>
              <a:sym typeface="Montserrat"/>
            </a:endParaRPr>
          </a:p>
        </p:txBody>
      </p:sp>
      <p:pic>
        <p:nvPicPr>
          <p:cNvPr id="173" name="Google Shape;173;g319de31b08e_0_17"/>
          <p:cNvPicPr preferRelativeResize="0"/>
          <p:nvPr/>
        </p:nvPicPr>
        <p:blipFill>
          <a:blip r:embed="rId3">
            <a:alphaModFix/>
          </a:blip>
          <a:stretch>
            <a:fillRect/>
          </a:stretch>
        </p:blipFill>
        <p:spPr>
          <a:xfrm>
            <a:off x="10171750" y="3429000"/>
            <a:ext cx="7620000" cy="4476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g319de31b08e_0_26"/>
          <p:cNvSpPr txBox="1"/>
          <p:nvPr>
            <p:ph type="title"/>
          </p:nvPr>
        </p:nvSpPr>
        <p:spPr>
          <a:xfrm>
            <a:off x="1374800" y="787750"/>
            <a:ext cx="16629600" cy="11430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What Information Should You Keep Private?</a:t>
            </a:r>
            <a:endParaRPr/>
          </a:p>
        </p:txBody>
      </p:sp>
      <p:sp>
        <p:nvSpPr>
          <p:cNvPr id="179" name="Google Shape;179;g319de31b08e_0_26"/>
          <p:cNvSpPr txBox="1"/>
          <p:nvPr>
            <p:ph idx="1" type="body"/>
          </p:nvPr>
        </p:nvSpPr>
        <p:spPr>
          <a:xfrm>
            <a:off x="1258725" y="2880450"/>
            <a:ext cx="8229600" cy="5625600"/>
          </a:xfrm>
          <a:prstGeom prst="rect">
            <a:avLst/>
          </a:prstGeom>
        </p:spPr>
        <p:txBody>
          <a:bodyPr anchorCtr="0" anchor="t" bIns="45700" lIns="91425" spcFirstLastPara="1" rIns="91425" wrap="square" tIns="45700">
            <a:normAutofit lnSpcReduction="20000"/>
          </a:bodyPr>
          <a:lstStyle/>
          <a:p>
            <a:pPr indent="0" lvl="0" marL="0" rtl="0" algn="l">
              <a:spcBef>
                <a:spcPts val="360"/>
              </a:spcBef>
              <a:spcAft>
                <a:spcPts val="0"/>
              </a:spcAft>
              <a:buNone/>
            </a:pPr>
            <a:r>
              <a:rPr lang="en-US"/>
              <a:t>1. Your Passwords!</a:t>
            </a:r>
            <a:endParaRPr/>
          </a:p>
          <a:p>
            <a:pPr indent="0" lvl="0" marL="0" rtl="0" algn="l">
              <a:spcBef>
                <a:spcPts val="360"/>
              </a:spcBef>
              <a:spcAft>
                <a:spcPts val="0"/>
              </a:spcAft>
              <a:buNone/>
            </a:pPr>
            <a:r>
              <a:t/>
            </a:r>
            <a:endParaRPr/>
          </a:p>
          <a:p>
            <a:pPr indent="0" lvl="0" marL="457200" rtl="0" algn="l">
              <a:spcBef>
                <a:spcPts val="360"/>
              </a:spcBef>
              <a:spcAft>
                <a:spcPts val="0"/>
              </a:spcAft>
              <a:buNone/>
            </a:pPr>
            <a:r>
              <a:rPr lang="en-US"/>
              <a:t>You don’t want a stranger stealing your Minecraft or Roblox Account right?</a:t>
            </a:r>
            <a:endParaRPr/>
          </a:p>
          <a:p>
            <a:pPr indent="0" lvl="0" marL="0" rtl="0" algn="l">
              <a:spcBef>
                <a:spcPts val="360"/>
              </a:spcBef>
              <a:spcAft>
                <a:spcPts val="0"/>
              </a:spcAft>
              <a:buNone/>
            </a:pPr>
            <a:r>
              <a:rPr lang="en-US"/>
              <a:t>	</a:t>
            </a:r>
            <a:endParaRPr/>
          </a:p>
          <a:p>
            <a:pPr indent="0" lvl="0" marL="0" rtl="0" algn="l">
              <a:spcBef>
                <a:spcPts val="360"/>
              </a:spcBef>
              <a:spcAft>
                <a:spcPts val="0"/>
              </a:spcAft>
              <a:buNone/>
            </a:pPr>
            <a:r>
              <a:rPr lang="en-US"/>
              <a:t>2. Your address and phone number</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3. Personal details (where you go to school)</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4. Anything you wouldn’t want everyone else to know!</a:t>
            </a:r>
            <a:endParaRPr/>
          </a:p>
        </p:txBody>
      </p:sp>
      <p:pic>
        <p:nvPicPr>
          <p:cNvPr id="180" name="Google Shape;180;g319de31b08e_0_26"/>
          <p:cNvPicPr preferRelativeResize="0"/>
          <p:nvPr/>
        </p:nvPicPr>
        <p:blipFill>
          <a:blip r:embed="rId3">
            <a:alphaModFix/>
          </a:blip>
          <a:stretch>
            <a:fillRect/>
          </a:stretch>
        </p:blipFill>
        <p:spPr>
          <a:xfrm>
            <a:off x="9959700" y="2982013"/>
            <a:ext cx="7682800" cy="4322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C85103"/>
      </a:dk2>
      <a:lt2>
        <a:srgbClr val="888888"/>
      </a:lt2>
      <a:accent1>
        <a:srgbClr val="FFF8F2"/>
      </a:accent1>
      <a:accent2>
        <a:srgbClr val="20124D"/>
      </a:accent2>
      <a:accent3>
        <a:srgbClr val="1C4587"/>
      </a:accent3>
      <a:accent4>
        <a:srgbClr val="1155CC"/>
      </a:accent4>
      <a:accent5>
        <a:srgbClr val="888888"/>
      </a:accent5>
      <a:accent6>
        <a:srgbClr val="C85103"/>
      </a:accent6>
      <a:hlink>
        <a:srgbClr val="1C4587"/>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